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uiper" initials="JK" lastIdx="1" clrIdx="0">
    <p:extLst>
      <p:ext uri="{19B8F6BF-5375-455C-9EA6-DF929625EA0E}">
        <p15:presenceInfo xmlns:p15="http://schemas.microsoft.com/office/powerpoint/2012/main" userId="Jan Kui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5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uiperenvandekieft-my.sharepoint.com/personal/jan_kuiperenvandekieft_onmicrosoft_com/Documents/KVDK/Bureau/Leeds/syntegrations%20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uiperenvandekieft-my.sharepoint.com/personal/jan_kuiperenvandekieft_onmicrosoft_com/Documents/KVDK/Bureau/Leeds/syntegrations%20cou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until 2008: 105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Blad1!$D$2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Blad1!$B$3:$B$8</c:f>
              <c:strCache>
                <c:ptCount val="6"/>
                <c:pt idx="0">
                  <c:v>local Government</c:v>
                </c:pt>
                <c:pt idx="1">
                  <c:v>National Government</c:v>
                </c:pt>
                <c:pt idx="2">
                  <c:v>Health, welfare, Education</c:v>
                </c:pt>
                <c:pt idx="3">
                  <c:v>Business, Industry</c:v>
                </c:pt>
                <c:pt idx="4">
                  <c:v>Business, Services</c:v>
                </c:pt>
                <c:pt idx="5">
                  <c:v>Miscellanious</c:v>
                </c:pt>
              </c:strCache>
            </c:strRef>
          </c:cat>
          <c:val>
            <c:numRef>
              <c:f>Blad1!$D$3:$D$8</c:f>
              <c:numCache>
                <c:formatCode>General</c:formatCode>
                <c:ptCount val="6"/>
                <c:pt idx="0">
                  <c:v>18</c:v>
                </c:pt>
                <c:pt idx="1">
                  <c:v>20</c:v>
                </c:pt>
                <c:pt idx="2">
                  <c:v>22</c:v>
                </c:pt>
                <c:pt idx="3">
                  <c:v>23</c:v>
                </c:pt>
                <c:pt idx="4">
                  <c:v>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5-4696-BC4A-4C786DAF1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2291696"/>
        <c:axId val="542292024"/>
      </c:barChart>
      <c:catAx>
        <c:axId val="5422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2292024"/>
        <c:crosses val="autoZero"/>
        <c:auto val="1"/>
        <c:lblAlgn val="ctr"/>
        <c:lblOffset val="100"/>
        <c:noMultiLvlLbl val="0"/>
      </c:catAx>
      <c:valAx>
        <c:axId val="542292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229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Blad1!$C$2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A7-4CA0-B65B-46A013EBEE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A7-4CA0-B65B-46A013EBEE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FA7-4CA0-B65B-46A013EBEE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FA7-4CA0-B65B-46A013EBEE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FA7-4CA0-B65B-46A013EBEE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FA7-4CA0-B65B-46A013EBEE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Blad1!$B$3:$B$8</c:f>
              <c:strCache>
                <c:ptCount val="6"/>
                <c:pt idx="0">
                  <c:v>local Government</c:v>
                </c:pt>
                <c:pt idx="1">
                  <c:v>National Government</c:v>
                </c:pt>
                <c:pt idx="2">
                  <c:v>Health, welfare, Education</c:v>
                </c:pt>
                <c:pt idx="3">
                  <c:v>Business, Industry</c:v>
                </c:pt>
                <c:pt idx="4">
                  <c:v>Business, Services</c:v>
                </c:pt>
                <c:pt idx="5">
                  <c:v>Miscellanious</c:v>
                </c:pt>
              </c:strCache>
            </c:strRef>
          </c:cat>
          <c:val>
            <c:numRef>
              <c:f>Blad1!$C$3:$C$8</c:f>
              <c:numCache>
                <c:formatCode>0</c:formatCode>
                <c:ptCount val="6"/>
                <c:pt idx="0">
                  <c:v>17.142857142857142</c:v>
                </c:pt>
                <c:pt idx="1">
                  <c:v>19.047619047619047</c:v>
                </c:pt>
                <c:pt idx="2">
                  <c:v>20.952380952380953</c:v>
                </c:pt>
                <c:pt idx="3">
                  <c:v>21.904761904761905</c:v>
                </c:pt>
                <c:pt idx="4">
                  <c:v>6.6666666666666661</c:v>
                </c:pt>
                <c:pt idx="5">
                  <c:v>14.285714285714285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A7-4CA0-B65B-46A013EBEE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7D433-347A-4102-AA70-EC278E277383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209E62C2-9C74-4CDB-AA58-C0324379BDE2}">
      <dgm:prSet phldrT="[Tekst]"/>
      <dgm:spPr/>
      <dgm:t>
        <a:bodyPr/>
        <a:lstStyle/>
        <a:p>
          <a:r>
            <a:rPr lang="nl-NL" dirty="0"/>
            <a:t>Herman van </a:t>
          </a:r>
          <a:r>
            <a:rPr lang="nl-NL" dirty="0" err="1"/>
            <a:t>Gemerden</a:t>
          </a:r>
          <a:endParaRPr lang="nl-NL" dirty="0"/>
        </a:p>
      </dgm:t>
    </dgm:pt>
    <dgm:pt modelId="{472E6157-C9F7-46DB-A0D5-B2FFC635D946}" type="parTrans" cxnId="{852FA741-B1FA-436A-A2B7-01DAA04E98E1}">
      <dgm:prSet/>
      <dgm:spPr/>
      <dgm:t>
        <a:bodyPr/>
        <a:lstStyle/>
        <a:p>
          <a:endParaRPr lang="nl-NL"/>
        </a:p>
      </dgm:t>
    </dgm:pt>
    <dgm:pt modelId="{1CC24307-14F1-4119-831B-BC3ED8553B89}" type="sibTrans" cxnId="{852FA741-B1FA-436A-A2B7-01DAA04E98E1}">
      <dgm:prSet/>
      <dgm:spPr/>
      <dgm:t>
        <a:bodyPr/>
        <a:lstStyle/>
        <a:p>
          <a:endParaRPr lang="nl-NL"/>
        </a:p>
      </dgm:t>
    </dgm:pt>
    <dgm:pt modelId="{80C710E3-3760-4139-A45F-D3F5CEF452BC}">
      <dgm:prSet phldrT="[Tekst]"/>
      <dgm:spPr/>
      <dgm:t>
        <a:bodyPr/>
        <a:lstStyle/>
        <a:p>
          <a:r>
            <a:rPr lang="nl-NL" dirty="0" err="1"/>
            <a:t>Stafford</a:t>
          </a:r>
          <a:r>
            <a:rPr lang="nl-NL" dirty="0"/>
            <a:t> Beer</a:t>
          </a:r>
        </a:p>
      </dgm:t>
    </dgm:pt>
    <dgm:pt modelId="{DB48FC0B-705C-4313-9A85-73515D44F97D}" type="parTrans" cxnId="{17C16775-5414-4EF2-9DCF-6D94236B7419}">
      <dgm:prSet/>
      <dgm:spPr/>
      <dgm:t>
        <a:bodyPr/>
        <a:lstStyle/>
        <a:p>
          <a:endParaRPr lang="nl-NL"/>
        </a:p>
      </dgm:t>
    </dgm:pt>
    <dgm:pt modelId="{62422378-D5FB-459F-9DE2-9B87F6EDB4CB}" type="sibTrans" cxnId="{17C16775-5414-4EF2-9DCF-6D94236B7419}">
      <dgm:prSet/>
      <dgm:spPr/>
      <dgm:t>
        <a:bodyPr/>
        <a:lstStyle/>
        <a:p>
          <a:endParaRPr lang="nl-NL"/>
        </a:p>
      </dgm:t>
    </dgm:pt>
    <dgm:pt modelId="{05627F8D-2BE5-4961-93BD-BB73C8338864}">
      <dgm:prSet phldrT="[Tekst]"/>
      <dgm:spPr/>
      <dgm:t>
        <a:bodyPr/>
        <a:lstStyle/>
        <a:p>
          <a:r>
            <a:rPr lang="nl-NL" dirty="0" err="1"/>
            <a:t>Addic-tion</a:t>
          </a:r>
          <a:endParaRPr lang="nl-NL" dirty="0"/>
        </a:p>
      </dgm:t>
    </dgm:pt>
    <dgm:pt modelId="{5F76EA50-5BFE-4168-8C2E-24E3FF5526B5}" type="parTrans" cxnId="{A8D53AC9-D599-4AAA-B4FE-3ECBB6F6AF92}">
      <dgm:prSet/>
      <dgm:spPr/>
      <dgm:t>
        <a:bodyPr/>
        <a:lstStyle/>
        <a:p>
          <a:endParaRPr lang="nl-NL"/>
        </a:p>
      </dgm:t>
    </dgm:pt>
    <dgm:pt modelId="{EA3FB3FD-0595-4B12-992E-BE4512B451A7}" type="sibTrans" cxnId="{A8D53AC9-D599-4AAA-B4FE-3ECBB6F6AF92}">
      <dgm:prSet/>
      <dgm:spPr/>
      <dgm:t>
        <a:bodyPr/>
        <a:lstStyle/>
        <a:p>
          <a:endParaRPr lang="nl-NL"/>
        </a:p>
      </dgm:t>
    </dgm:pt>
    <dgm:pt modelId="{FE264D24-DEA2-4DF1-8F58-9FAF8ABFB5DD}">
      <dgm:prSet phldrT="[Tekst]"/>
      <dgm:spPr/>
      <dgm:t>
        <a:bodyPr/>
        <a:lstStyle/>
        <a:p>
          <a:r>
            <a:rPr lang="nl-NL" dirty="0" err="1"/>
            <a:t>Martial</a:t>
          </a:r>
          <a:r>
            <a:rPr lang="nl-NL" dirty="0"/>
            <a:t> arts</a:t>
          </a:r>
        </a:p>
      </dgm:t>
    </dgm:pt>
    <dgm:pt modelId="{238A7DD6-C65F-4D15-BA5F-E96DA0B28DA8}" type="parTrans" cxnId="{7F1DC43A-46D9-4708-9CE6-1A65E91B60EA}">
      <dgm:prSet/>
      <dgm:spPr/>
      <dgm:t>
        <a:bodyPr/>
        <a:lstStyle/>
        <a:p>
          <a:endParaRPr lang="nl-NL"/>
        </a:p>
      </dgm:t>
    </dgm:pt>
    <dgm:pt modelId="{74655B49-2B4A-4F1D-99FE-A73E1A60D926}" type="sibTrans" cxnId="{7F1DC43A-46D9-4708-9CE6-1A65E91B60EA}">
      <dgm:prSet/>
      <dgm:spPr/>
      <dgm:t>
        <a:bodyPr/>
        <a:lstStyle/>
        <a:p>
          <a:endParaRPr lang="nl-NL"/>
        </a:p>
      </dgm:t>
    </dgm:pt>
    <dgm:pt modelId="{0209C7F4-57A5-485D-AAD7-EA7FC5989E55}">
      <dgm:prSet phldrT="[Tekst]"/>
      <dgm:spPr/>
      <dgm:t>
        <a:bodyPr/>
        <a:lstStyle/>
        <a:p>
          <a:r>
            <a:rPr lang="nl-NL" dirty="0"/>
            <a:t>Health</a:t>
          </a:r>
        </a:p>
      </dgm:t>
    </dgm:pt>
    <dgm:pt modelId="{1A260256-8888-4CA1-BC60-22DF7995EAFB}" type="parTrans" cxnId="{A89C2FDD-862F-4F1F-B5EA-9CE1B372464D}">
      <dgm:prSet/>
      <dgm:spPr/>
      <dgm:t>
        <a:bodyPr/>
        <a:lstStyle/>
        <a:p>
          <a:endParaRPr lang="nl-NL"/>
        </a:p>
      </dgm:t>
    </dgm:pt>
    <dgm:pt modelId="{33540125-2255-4366-806E-DC829F2CA205}" type="sibTrans" cxnId="{A89C2FDD-862F-4F1F-B5EA-9CE1B372464D}">
      <dgm:prSet/>
      <dgm:spPr/>
      <dgm:t>
        <a:bodyPr/>
        <a:lstStyle/>
        <a:p>
          <a:endParaRPr lang="nl-NL"/>
        </a:p>
      </dgm:t>
    </dgm:pt>
    <dgm:pt modelId="{7DF66B1D-245E-4721-8EBD-B845D579709E}">
      <dgm:prSet phldrT="[Tekst]"/>
      <dgm:spPr/>
      <dgm:t>
        <a:bodyPr/>
        <a:lstStyle/>
        <a:p>
          <a:r>
            <a:rPr lang="nl-NL" dirty="0"/>
            <a:t>Zen</a:t>
          </a:r>
        </a:p>
      </dgm:t>
    </dgm:pt>
    <dgm:pt modelId="{A650EAFE-9114-4AED-B6F2-0F6ED9E9EF09}" type="parTrans" cxnId="{014FD139-6101-41D9-960B-71CD443924D5}">
      <dgm:prSet/>
      <dgm:spPr/>
      <dgm:t>
        <a:bodyPr/>
        <a:lstStyle/>
        <a:p>
          <a:endParaRPr lang="nl-NL"/>
        </a:p>
      </dgm:t>
    </dgm:pt>
    <dgm:pt modelId="{4F42EF17-EA24-4384-B222-28A243541137}" type="sibTrans" cxnId="{014FD139-6101-41D9-960B-71CD443924D5}">
      <dgm:prSet/>
      <dgm:spPr/>
      <dgm:t>
        <a:bodyPr/>
        <a:lstStyle/>
        <a:p>
          <a:endParaRPr lang="nl-NL"/>
        </a:p>
      </dgm:t>
    </dgm:pt>
    <dgm:pt modelId="{0119B60E-B978-49DF-9F5E-92D5A0651450}">
      <dgm:prSet phldrT="[Tekst]"/>
      <dgm:spPr/>
      <dgm:t>
        <a:bodyPr/>
        <a:lstStyle/>
        <a:p>
          <a:r>
            <a:rPr lang="nl-NL" dirty="0" err="1"/>
            <a:t>Exercsises</a:t>
          </a:r>
          <a:endParaRPr lang="nl-NL" dirty="0"/>
        </a:p>
      </dgm:t>
    </dgm:pt>
    <dgm:pt modelId="{5D12E70B-719A-4877-A21D-3CB754CA0626}" type="parTrans" cxnId="{FD7B619B-3BE1-4A02-B188-72695BC4DD59}">
      <dgm:prSet/>
      <dgm:spPr/>
      <dgm:t>
        <a:bodyPr/>
        <a:lstStyle/>
        <a:p>
          <a:endParaRPr lang="nl-NL"/>
        </a:p>
      </dgm:t>
    </dgm:pt>
    <dgm:pt modelId="{F4E76F99-8F24-4A0A-B78E-F17B8A55851B}" type="sibTrans" cxnId="{FD7B619B-3BE1-4A02-B188-72695BC4DD59}">
      <dgm:prSet/>
      <dgm:spPr/>
      <dgm:t>
        <a:bodyPr/>
        <a:lstStyle/>
        <a:p>
          <a:endParaRPr lang="nl-NL"/>
        </a:p>
      </dgm:t>
    </dgm:pt>
    <dgm:pt modelId="{48112CCD-EE10-43DF-ACCF-F3CB631D0885}" type="pres">
      <dgm:prSet presAssocID="{6817D433-347A-4102-AA70-EC278E2773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223746-13A9-4C41-A9E2-4E2119F970A2}" type="pres">
      <dgm:prSet presAssocID="{209E62C2-9C74-4CDB-AA58-C0324379BDE2}" presName="singleCycle" presStyleCnt="0"/>
      <dgm:spPr/>
    </dgm:pt>
    <dgm:pt modelId="{883FFA95-FB1E-4AC4-9924-E9818B33C1D2}" type="pres">
      <dgm:prSet presAssocID="{209E62C2-9C74-4CDB-AA58-C0324379BDE2}" presName="singleCenter" presStyleLbl="node1" presStyleIdx="0" presStyleCnt="7">
        <dgm:presLayoutVars>
          <dgm:chMax val="7"/>
          <dgm:chPref val="7"/>
        </dgm:presLayoutVars>
      </dgm:prSet>
      <dgm:spPr/>
    </dgm:pt>
    <dgm:pt modelId="{BFDE9AB0-3F57-4F9B-8E3C-C7CB5DED9113}" type="pres">
      <dgm:prSet presAssocID="{DB48FC0B-705C-4313-9A85-73515D44F97D}" presName="Name56" presStyleLbl="parChTrans1D2" presStyleIdx="0" presStyleCnt="6"/>
      <dgm:spPr/>
    </dgm:pt>
    <dgm:pt modelId="{55466665-3A7C-4C59-8463-40D387A4A7E8}" type="pres">
      <dgm:prSet presAssocID="{80C710E3-3760-4139-A45F-D3F5CEF452BC}" presName="text0" presStyleLbl="node1" presStyleIdx="1" presStyleCnt="7">
        <dgm:presLayoutVars>
          <dgm:bulletEnabled val="1"/>
        </dgm:presLayoutVars>
      </dgm:prSet>
      <dgm:spPr/>
    </dgm:pt>
    <dgm:pt modelId="{8BE128A4-57D0-47C4-8999-FA5381D17237}" type="pres">
      <dgm:prSet presAssocID="{1A260256-8888-4CA1-BC60-22DF7995EAFB}" presName="Name56" presStyleLbl="parChTrans1D2" presStyleIdx="1" presStyleCnt="6"/>
      <dgm:spPr/>
    </dgm:pt>
    <dgm:pt modelId="{650999CC-3D39-433E-80D4-CCF3DA8388A7}" type="pres">
      <dgm:prSet presAssocID="{0209C7F4-57A5-485D-AAD7-EA7FC5989E55}" presName="text0" presStyleLbl="node1" presStyleIdx="2" presStyleCnt="7">
        <dgm:presLayoutVars>
          <dgm:bulletEnabled val="1"/>
        </dgm:presLayoutVars>
      </dgm:prSet>
      <dgm:spPr/>
    </dgm:pt>
    <dgm:pt modelId="{7B65E0BE-31BE-43AD-A5E5-09E23932A876}" type="pres">
      <dgm:prSet presAssocID="{5F76EA50-5BFE-4168-8C2E-24E3FF5526B5}" presName="Name56" presStyleLbl="parChTrans1D2" presStyleIdx="2" presStyleCnt="6"/>
      <dgm:spPr/>
    </dgm:pt>
    <dgm:pt modelId="{F22F79F7-26EF-4B42-AB82-079395AC46E7}" type="pres">
      <dgm:prSet presAssocID="{05627F8D-2BE5-4961-93BD-BB73C8338864}" presName="text0" presStyleLbl="node1" presStyleIdx="3" presStyleCnt="7">
        <dgm:presLayoutVars>
          <dgm:bulletEnabled val="1"/>
        </dgm:presLayoutVars>
      </dgm:prSet>
      <dgm:spPr/>
    </dgm:pt>
    <dgm:pt modelId="{C0F7B571-2A3B-4678-AB46-6DB0B0824938}" type="pres">
      <dgm:prSet presAssocID="{238A7DD6-C65F-4D15-BA5F-E96DA0B28DA8}" presName="Name56" presStyleLbl="parChTrans1D2" presStyleIdx="3" presStyleCnt="6"/>
      <dgm:spPr/>
    </dgm:pt>
    <dgm:pt modelId="{9CC56A95-621D-437C-ABA2-3AA6A03B16CB}" type="pres">
      <dgm:prSet presAssocID="{FE264D24-DEA2-4DF1-8F58-9FAF8ABFB5DD}" presName="text0" presStyleLbl="node1" presStyleIdx="4" presStyleCnt="7">
        <dgm:presLayoutVars>
          <dgm:bulletEnabled val="1"/>
        </dgm:presLayoutVars>
      </dgm:prSet>
      <dgm:spPr/>
    </dgm:pt>
    <dgm:pt modelId="{AA0B447A-906F-4132-A73F-5710299D011A}" type="pres">
      <dgm:prSet presAssocID="{A650EAFE-9114-4AED-B6F2-0F6ED9E9EF09}" presName="Name56" presStyleLbl="parChTrans1D2" presStyleIdx="4" presStyleCnt="6"/>
      <dgm:spPr/>
    </dgm:pt>
    <dgm:pt modelId="{3283A45B-D978-4AC1-8677-BA2655209FB6}" type="pres">
      <dgm:prSet presAssocID="{7DF66B1D-245E-4721-8EBD-B845D579709E}" presName="text0" presStyleLbl="node1" presStyleIdx="5" presStyleCnt="7">
        <dgm:presLayoutVars>
          <dgm:bulletEnabled val="1"/>
        </dgm:presLayoutVars>
      </dgm:prSet>
      <dgm:spPr/>
    </dgm:pt>
    <dgm:pt modelId="{A24F87F4-36AC-45EB-A529-D820D5019FD0}" type="pres">
      <dgm:prSet presAssocID="{5D12E70B-719A-4877-A21D-3CB754CA0626}" presName="Name56" presStyleLbl="parChTrans1D2" presStyleIdx="5" presStyleCnt="6"/>
      <dgm:spPr/>
    </dgm:pt>
    <dgm:pt modelId="{2B300FA7-8401-4032-B39C-AA32E747806B}" type="pres">
      <dgm:prSet presAssocID="{0119B60E-B978-49DF-9F5E-92D5A0651450}" presName="text0" presStyleLbl="node1" presStyleIdx="6" presStyleCnt="7">
        <dgm:presLayoutVars>
          <dgm:bulletEnabled val="1"/>
        </dgm:presLayoutVars>
      </dgm:prSet>
      <dgm:spPr/>
    </dgm:pt>
  </dgm:ptLst>
  <dgm:cxnLst>
    <dgm:cxn modelId="{2D0905A3-5F7E-4AA9-A281-F50491317F16}" type="presOf" srcId="{209E62C2-9C74-4CDB-AA58-C0324379BDE2}" destId="{883FFA95-FB1E-4AC4-9924-E9818B33C1D2}" srcOrd="0" destOrd="0" presId="urn:microsoft.com/office/officeart/2008/layout/RadialCluster"/>
    <dgm:cxn modelId="{87A291FD-C142-496B-9CF1-2CCD190D15E9}" type="presOf" srcId="{238A7DD6-C65F-4D15-BA5F-E96DA0B28DA8}" destId="{C0F7B571-2A3B-4678-AB46-6DB0B0824938}" srcOrd="0" destOrd="0" presId="urn:microsoft.com/office/officeart/2008/layout/RadialCluster"/>
    <dgm:cxn modelId="{F4B0E21B-C387-4715-9B63-EC42237703EC}" type="presOf" srcId="{5D12E70B-719A-4877-A21D-3CB754CA0626}" destId="{A24F87F4-36AC-45EB-A529-D820D5019FD0}" srcOrd="0" destOrd="0" presId="urn:microsoft.com/office/officeart/2008/layout/RadialCluster"/>
    <dgm:cxn modelId="{B7F7F26A-D3B1-43C1-97A4-FF53BD90EACB}" type="presOf" srcId="{05627F8D-2BE5-4961-93BD-BB73C8338864}" destId="{F22F79F7-26EF-4B42-AB82-079395AC46E7}" srcOrd="0" destOrd="0" presId="urn:microsoft.com/office/officeart/2008/layout/RadialCluster"/>
    <dgm:cxn modelId="{E28BFC55-147A-4A91-8315-BCAAD924D428}" type="presOf" srcId="{A650EAFE-9114-4AED-B6F2-0F6ED9E9EF09}" destId="{AA0B447A-906F-4132-A73F-5710299D011A}" srcOrd="0" destOrd="0" presId="urn:microsoft.com/office/officeart/2008/layout/RadialCluster"/>
    <dgm:cxn modelId="{A89C2FDD-862F-4F1F-B5EA-9CE1B372464D}" srcId="{209E62C2-9C74-4CDB-AA58-C0324379BDE2}" destId="{0209C7F4-57A5-485D-AAD7-EA7FC5989E55}" srcOrd="1" destOrd="0" parTransId="{1A260256-8888-4CA1-BC60-22DF7995EAFB}" sibTransId="{33540125-2255-4366-806E-DC829F2CA205}"/>
    <dgm:cxn modelId="{7F1DC43A-46D9-4708-9CE6-1A65E91B60EA}" srcId="{209E62C2-9C74-4CDB-AA58-C0324379BDE2}" destId="{FE264D24-DEA2-4DF1-8F58-9FAF8ABFB5DD}" srcOrd="3" destOrd="0" parTransId="{238A7DD6-C65F-4D15-BA5F-E96DA0B28DA8}" sibTransId="{74655B49-2B4A-4F1D-99FE-A73E1A60D926}"/>
    <dgm:cxn modelId="{29ABA246-8EF8-44D8-9DB6-49B33B054F0F}" type="presOf" srcId="{6817D433-347A-4102-AA70-EC278E277383}" destId="{48112CCD-EE10-43DF-ACCF-F3CB631D0885}" srcOrd="0" destOrd="0" presId="urn:microsoft.com/office/officeart/2008/layout/RadialCluster"/>
    <dgm:cxn modelId="{852FA741-B1FA-436A-A2B7-01DAA04E98E1}" srcId="{6817D433-347A-4102-AA70-EC278E277383}" destId="{209E62C2-9C74-4CDB-AA58-C0324379BDE2}" srcOrd="0" destOrd="0" parTransId="{472E6157-C9F7-46DB-A0D5-B2FFC635D946}" sibTransId="{1CC24307-14F1-4119-831B-BC3ED8553B89}"/>
    <dgm:cxn modelId="{F19C2008-6327-4949-B607-A7AF830A0EFA}" type="presOf" srcId="{0209C7F4-57A5-485D-AAD7-EA7FC5989E55}" destId="{650999CC-3D39-433E-80D4-CCF3DA8388A7}" srcOrd="0" destOrd="0" presId="urn:microsoft.com/office/officeart/2008/layout/RadialCluster"/>
    <dgm:cxn modelId="{FD7B619B-3BE1-4A02-B188-72695BC4DD59}" srcId="{209E62C2-9C74-4CDB-AA58-C0324379BDE2}" destId="{0119B60E-B978-49DF-9F5E-92D5A0651450}" srcOrd="5" destOrd="0" parTransId="{5D12E70B-719A-4877-A21D-3CB754CA0626}" sibTransId="{F4E76F99-8F24-4A0A-B78E-F17B8A55851B}"/>
    <dgm:cxn modelId="{A987C1BD-6D61-45C3-B95B-473EF3B59C19}" type="presOf" srcId="{DB48FC0B-705C-4313-9A85-73515D44F97D}" destId="{BFDE9AB0-3F57-4F9B-8E3C-C7CB5DED9113}" srcOrd="0" destOrd="0" presId="urn:microsoft.com/office/officeart/2008/layout/RadialCluster"/>
    <dgm:cxn modelId="{A8D53AC9-D599-4AAA-B4FE-3ECBB6F6AF92}" srcId="{209E62C2-9C74-4CDB-AA58-C0324379BDE2}" destId="{05627F8D-2BE5-4961-93BD-BB73C8338864}" srcOrd="2" destOrd="0" parTransId="{5F76EA50-5BFE-4168-8C2E-24E3FF5526B5}" sibTransId="{EA3FB3FD-0595-4B12-992E-BE4512B451A7}"/>
    <dgm:cxn modelId="{17C16775-5414-4EF2-9DCF-6D94236B7419}" srcId="{209E62C2-9C74-4CDB-AA58-C0324379BDE2}" destId="{80C710E3-3760-4139-A45F-D3F5CEF452BC}" srcOrd="0" destOrd="0" parTransId="{DB48FC0B-705C-4313-9A85-73515D44F97D}" sibTransId="{62422378-D5FB-459F-9DE2-9B87F6EDB4CB}"/>
    <dgm:cxn modelId="{13D11854-E24B-4A8B-88D7-53B62337232A}" type="presOf" srcId="{80C710E3-3760-4139-A45F-D3F5CEF452BC}" destId="{55466665-3A7C-4C59-8463-40D387A4A7E8}" srcOrd="0" destOrd="0" presId="urn:microsoft.com/office/officeart/2008/layout/RadialCluster"/>
    <dgm:cxn modelId="{014FD139-6101-41D9-960B-71CD443924D5}" srcId="{209E62C2-9C74-4CDB-AA58-C0324379BDE2}" destId="{7DF66B1D-245E-4721-8EBD-B845D579709E}" srcOrd="4" destOrd="0" parTransId="{A650EAFE-9114-4AED-B6F2-0F6ED9E9EF09}" sibTransId="{4F42EF17-EA24-4384-B222-28A243541137}"/>
    <dgm:cxn modelId="{BDA46DF8-90E3-4D5B-8F5E-8B3948D3423E}" type="presOf" srcId="{0119B60E-B978-49DF-9F5E-92D5A0651450}" destId="{2B300FA7-8401-4032-B39C-AA32E747806B}" srcOrd="0" destOrd="0" presId="urn:microsoft.com/office/officeart/2008/layout/RadialCluster"/>
    <dgm:cxn modelId="{EA89F5D6-289F-4F22-8BCA-FE289F30FF1E}" type="presOf" srcId="{5F76EA50-5BFE-4168-8C2E-24E3FF5526B5}" destId="{7B65E0BE-31BE-43AD-A5E5-09E23932A876}" srcOrd="0" destOrd="0" presId="urn:microsoft.com/office/officeart/2008/layout/RadialCluster"/>
    <dgm:cxn modelId="{86C08689-7048-4AEB-B33B-4CFD309E5E0B}" type="presOf" srcId="{7DF66B1D-245E-4721-8EBD-B845D579709E}" destId="{3283A45B-D978-4AC1-8677-BA2655209FB6}" srcOrd="0" destOrd="0" presId="urn:microsoft.com/office/officeart/2008/layout/RadialCluster"/>
    <dgm:cxn modelId="{6A7E982C-3320-4DF7-9E9C-9DC5DFF74D71}" type="presOf" srcId="{FE264D24-DEA2-4DF1-8F58-9FAF8ABFB5DD}" destId="{9CC56A95-621D-437C-ABA2-3AA6A03B16CB}" srcOrd="0" destOrd="0" presId="urn:microsoft.com/office/officeart/2008/layout/RadialCluster"/>
    <dgm:cxn modelId="{79AF7E59-E99B-454A-BCAE-A89D1E1C310B}" type="presOf" srcId="{1A260256-8888-4CA1-BC60-22DF7995EAFB}" destId="{8BE128A4-57D0-47C4-8999-FA5381D17237}" srcOrd="0" destOrd="0" presId="urn:microsoft.com/office/officeart/2008/layout/RadialCluster"/>
    <dgm:cxn modelId="{30ACC798-E98E-4D44-A246-6BA4A24BC291}" type="presParOf" srcId="{48112CCD-EE10-43DF-ACCF-F3CB631D0885}" destId="{38223746-13A9-4C41-A9E2-4E2119F970A2}" srcOrd="0" destOrd="0" presId="urn:microsoft.com/office/officeart/2008/layout/RadialCluster"/>
    <dgm:cxn modelId="{2941D0C1-1309-4F59-B522-B15826CC91AC}" type="presParOf" srcId="{38223746-13A9-4C41-A9E2-4E2119F970A2}" destId="{883FFA95-FB1E-4AC4-9924-E9818B33C1D2}" srcOrd="0" destOrd="0" presId="urn:microsoft.com/office/officeart/2008/layout/RadialCluster"/>
    <dgm:cxn modelId="{869692C6-3488-4600-9AE1-2603A6301600}" type="presParOf" srcId="{38223746-13A9-4C41-A9E2-4E2119F970A2}" destId="{BFDE9AB0-3F57-4F9B-8E3C-C7CB5DED9113}" srcOrd="1" destOrd="0" presId="urn:microsoft.com/office/officeart/2008/layout/RadialCluster"/>
    <dgm:cxn modelId="{11C08E35-BA29-4D24-9891-AA378F753512}" type="presParOf" srcId="{38223746-13A9-4C41-A9E2-4E2119F970A2}" destId="{55466665-3A7C-4C59-8463-40D387A4A7E8}" srcOrd="2" destOrd="0" presId="urn:microsoft.com/office/officeart/2008/layout/RadialCluster"/>
    <dgm:cxn modelId="{C4C6250A-2043-4DA3-8B75-C1CA8160BD86}" type="presParOf" srcId="{38223746-13A9-4C41-A9E2-4E2119F970A2}" destId="{8BE128A4-57D0-47C4-8999-FA5381D17237}" srcOrd="3" destOrd="0" presId="urn:microsoft.com/office/officeart/2008/layout/RadialCluster"/>
    <dgm:cxn modelId="{B4962237-E7E1-48EF-8577-D61986629442}" type="presParOf" srcId="{38223746-13A9-4C41-A9E2-4E2119F970A2}" destId="{650999CC-3D39-433E-80D4-CCF3DA8388A7}" srcOrd="4" destOrd="0" presId="urn:microsoft.com/office/officeart/2008/layout/RadialCluster"/>
    <dgm:cxn modelId="{E6F2306D-41D2-411A-A526-2BAE483567A0}" type="presParOf" srcId="{38223746-13A9-4C41-A9E2-4E2119F970A2}" destId="{7B65E0BE-31BE-43AD-A5E5-09E23932A876}" srcOrd="5" destOrd="0" presId="urn:microsoft.com/office/officeart/2008/layout/RadialCluster"/>
    <dgm:cxn modelId="{ED84C9E5-8811-4969-A8AA-A6A39790D75E}" type="presParOf" srcId="{38223746-13A9-4C41-A9E2-4E2119F970A2}" destId="{F22F79F7-26EF-4B42-AB82-079395AC46E7}" srcOrd="6" destOrd="0" presId="urn:microsoft.com/office/officeart/2008/layout/RadialCluster"/>
    <dgm:cxn modelId="{DD3017C4-96E8-46DF-A39D-D4A09EAC147C}" type="presParOf" srcId="{38223746-13A9-4C41-A9E2-4E2119F970A2}" destId="{C0F7B571-2A3B-4678-AB46-6DB0B0824938}" srcOrd="7" destOrd="0" presId="urn:microsoft.com/office/officeart/2008/layout/RadialCluster"/>
    <dgm:cxn modelId="{31498879-9393-4CF7-90A3-69A1B6B6FA35}" type="presParOf" srcId="{38223746-13A9-4C41-A9E2-4E2119F970A2}" destId="{9CC56A95-621D-437C-ABA2-3AA6A03B16CB}" srcOrd="8" destOrd="0" presId="urn:microsoft.com/office/officeart/2008/layout/RadialCluster"/>
    <dgm:cxn modelId="{53C63790-B86A-4C5D-9763-58B7612809CB}" type="presParOf" srcId="{38223746-13A9-4C41-A9E2-4E2119F970A2}" destId="{AA0B447A-906F-4132-A73F-5710299D011A}" srcOrd="9" destOrd="0" presId="urn:microsoft.com/office/officeart/2008/layout/RadialCluster"/>
    <dgm:cxn modelId="{76C190A5-FCC8-4C65-843B-5B574828DE3D}" type="presParOf" srcId="{38223746-13A9-4C41-A9E2-4E2119F970A2}" destId="{3283A45B-D978-4AC1-8677-BA2655209FB6}" srcOrd="10" destOrd="0" presId="urn:microsoft.com/office/officeart/2008/layout/RadialCluster"/>
    <dgm:cxn modelId="{FA3FA668-9807-418F-A26A-8EC15779014E}" type="presParOf" srcId="{38223746-13A9-4C41-A9E2-4E2119F970A2}" destId="{A24F87F4-36AC-45EB-A529-D820D5019FD0}" srcOrd="11" destOrd="0" presId="urn:microsoft.com/office/officeart/2008/layout/RadialCluster"/>
    <dgm:cxn modelId="{619C7F06-CBAD-4F55-B5AD-D6F128C2C3D5}" type="presParOf" srcId="{38223746-13A9-4C41-A9E2-4E2119F970A2}" destId="{2B300FA7-8401-4032-B39C-AA32E747806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7D433-347A-4102-AA70-EC278E277383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209E62C2-9C74-4CDB-AA58-C0324379BDE2}">
      <dgm:prSet phldrT="[Tekst]"/>
      <dgm:spPr/>
      <dgm:t>
        <a:bodyPr/>
        <a:lstStyle/>
        <a:p>
          <a:r>
            <a:rPr lang="nl-NL" dirty="0"/>
            <a:t>Roel </a:t>
          </a:r>
          <a:r>
            <a:rPr lang="nl-NL" dirty="0" err="1"/>
            <a:t>Beijdorff</a:t>
          </a:r>
          <a:endParaRPr lang="nl-NL" dirty="0"/>
        </a:p>
      </dgm:t>
    </dgm:pt>
    <dgm:pt modelId="{472E6157-C9F7-46DB-A0D5-B2FFC635D946}" type="parTrans" cxnId="{852FA741-B1FA-436A-A2B7-01DAA04E98E1}">
      <dgm:prSet/>
      <dgm:spPr/>
      <dgm:t>
        <a:bodyPr/>
        <a:lstStyle/>
        <a:p>
          <a:endParaRPr lang="nl-NL"/>
        </a:p>
      </dgm:t>
    </dgm:pt>
    <dgm:pt modelId="{1CC24307-14F1-4119-831B-BC3ED8553B89}" type="sibTrans" cxnId="{852FA741-B1FA-436A-A2B7-01DAA04E98E1}">
      <dgm:prSet/>
      <dgm:spPr/>
      <dgm:t>
        <a:bodyPr/>
        <a:lstStyle/>
        <a:p>
          <a:endParaRPr lang="nl-NL"/>
        </a:p>
      </dgm:t>
    </dgm:pt>
    <dgm:pt modelId="{80C710E3-3760-4139-A45F-D3F5CEF452BC}">
      <dgm:prSet phldrT="[Tekst]"/>
      <dgm:spPr/>
      <dgm:t>
        <a:bodyPr/>
        <a:lstStyle/>
        <a:p>
          <a:r>
            <a:rPr lang="nl-NL" dirty="0"/>
            <a:t>System Dynamics, </a:t>
          </a:r>
          <a:r>
            <a:rPr lang="nl-NL" dirty="0" err="1"/>
            <a:t>Forrester</a:t>
          </a:r>
          <a:endParaRPr lang="nl-NL" dirty="0"/>
        </a:p>
      </dgm:t>
    </dgm:pt>
    <dgm:pt modelId="{DB48FC0B-705C-4313-9A85-73515D44F97D}" type="parTrans" cxnId="{17C16775-5414-4EF2-9DCF-6D94236B7419}">
      <dgm:prSet/>
      <dgm:spPr/>
      <dgm:t>
        <a:bodyPr/>
        <a:lstStyle/>
        <a:p>
          <a:endParaRPr lang="nl-NL"/>
        </a:p>
      </dgm:t>
    </dgm:pt>
    <dgm:pt modelId="{62422378-D5FB-459F-9DE2-9B87F6EDB4CB}" type="sibTrans" cxnId="{17C16775-5414-4EF2-9DCF-6D94236B7419}">
      <dgm:prSet/>
      <dgm:spPr/>
      <dgm:t>
        <a:bodyPr/>
        <a:lstStyle/>
        <a:p>
          <a:endParaRPr lang="nl-NL"/>
        </a:p>
      </dgm:t>
    </dgm:pt>
    <dgm:pt modelId="{05627F8D-2BE5-4961-93BD-BB73C8338864}">
      <dgm:prSet phldrT="[Tekst]"/>
      <dgm:spPr/>
      <dgm:t>
        <a:bodyPr/>
        <a:lstStyle/>
        <a:p>
          <a:r>
            <a:rPr lang="nl-NL" dirty="0" err="1"/>
            <a:t>Biology</a:t>
          </a:r>
          <a:endParaRPr lang="nl-NL" dirty="0"/>
        </a:p>
      </dgm:t>
    </dgm:pt>
    <dgm:pt modelId="{5F76EA50-5BFE-4168-8C2E-24E3FF5526B5}" type="parTrans" cxnId="{A8D53AC9-D599-4AAA-B4FE-3ECBB6F6AF92}">
      <dgm:prSet/>
      <dgm:spPr/>
      <dgm:t>
        <a:bodyPr/>
        <a:lstStyle/>
        <a:p>
          <a:endParaRPr lang="nl-NL"/>
        </a:p>
      </dgm:t>
    </dgm:pt>
    <dgm:pt modelId="{EA3FB3FD-0595-4B12-992E-BE4512B451A7}" type="sibTrans" cxnId="{A8D53AC9-D599-4AAA-B4FE-3ECBB6F6AF92}">
      <dgm:prSet/>
      <dgm:spPr/>
      <dgm:t>
        <a:bodyPr/>
        <a:lstStyle/>
        <a:p>
          <a:endParaRPr lang="nl-NL"/>
        </a:p>
      </dgm:t>
    </dgm:pt>
    <dgm:pt modelId="{FE264D24-DEA2-4DF1-8F58-9FAF8ABFB5DD}">
      <dgm:prSet phldrT="[Tekst]"/>
      <dgm:spPr/>
      <dgm:t>
        <a:bodyPr/>
        <a:lstStyle/>
        <a:p>
          <a:r>
            <a:rPr lang="nl-NL" dirty="0" err="1"/>
            <a:t>Mathe-matics</a:t>
          </a:r>
          <a:r>
            <a:rPr lang="nl-NL" dirty="0"/>
            <a:t>, </a:t>
          </a:r>
        </a:p>
      </dgm:t>
    </dgm:pt>
    <dgm:pt modelId="{238A7DD6-C65F-4D15-BA5F-E96DA0B28DA8}" type="parTrans" cxnId="{7F1DC43A-46D9-4708-9CE6-1A65E91B60EA}">
      <dgm:prSet/>
      <dgm:spPr/>
      <dgm:t>
        <a:bodyPr/>
        <a:lstStyle/>
        <a:p>
          <a:endParaRPr lang="nl-NL"/>
        </a:p>
      </dgm:t>
    </dgm:pt>
    <dgm:pt modelId="{74655B49-2B4A-4F1D-99FE-A73E1A60D926}" type="sibTrans" cxnId="{7F1DC43A-46D9-4708-9CE6-1A65E91B60EA}">
      <dgm:prSet/>
      <dgm:spPr/>
      <dgm:t>
        <a:bodyPr/>
        <a:lstStyle/>
        <a:p>
          <a:endParaRPr lang="nl-NL"/>
        </a:p>
      </dgm:t>
    </dgm:pt>
    <dgm:pt modelId="{6C63B264-F576-4E0A-9C1F-6F4EB6B688E9}">
      <dgm:prSet phldrT="[Tekst]"/>
      <dgm:spPr/>
      <dgm:t>
        <a:bodyPr/>
        <a:lstStyle/>
        <a:p>
          <a:r>
            <a:rPr lang="nl-NL" dirty="0"/>
            <a:t>Cyber-</a:t>
          </a:r>
          <a:r>
            <a:rPr lang="nl-NL" dirty="0" err="1"/>
            <a:t>netics</a:t>
          </a:r>
          <a:endParaRPr lang="nl-NL" dirty="0"/>
        </a:p>
      </dgm:t>
    </dgm:pt>
    <dgm:pt modelId="{EE882961-92BB-4AF7-A31A-9232EF9AC451}" type="parTrans" cxnId="{3AFD93E4-91E5-492C-82E9-9ED9703FE03C}">
      <dgm:prSet/>
      <dgm:spPr/>
      <dgm:t>
        <a:bodyPr/>
        <a:lstStyle/>
        <a:p>
          <a:endParaRPr lang="nl-NL"/>
        </a:p>
      </dgm:t>
    </dgm:pt>
    <dgm:pt modelId="{F29BD115-5E05-4A9E-8338-8983B39EDC56}" type="sibTrans" cxnId="{3AFD93E4-91E5-492C-82E9-9ED9703FE03C}">
      <dgm:prSet/>
      <dgm:spPr/>
      <dgm:t>
        <a:bodyPr/>
        <a:lstStyle/>
        <a:p>
          <a:endParaRPr lang="nl-NL"/>
        </a:p>
      </dgm:t>
    </dgm:pt>
    <dgm:pt modelId="{AE9E5854-2949-40D1-8E76-4B1DCA974F7C}">
      <dgm:prSet phldrT="[Tekst]"/>
      <dgm:spPr/>
      <dgm:t>
        <a:bodyPr/>
        <a:lstStyle/>
        <a:p>
          <a:r>
            <a:rPr lang="nl-NL" dirty="0"/>
            <a:t>VSM</a:t>
          </a:r>
        </a:p>
      </dgm:t>
    </dgm:pt>
    <dgm:pt modelId="{96620C43-0041-4441-B26A-C5AB12E43F82}" type="parTrans" cxnId="{77F3D9C8-2A5C-4605-AFD1-366CC16A60FE}">
      <dgm:prSet/>
      <dgm:spPr/>
      <dgm:t>
        <a:bodyPr/>
        <a:lstStyle/>
        <a:p>
          <a:endParaRPr lang="nl-NL"/>
        </a:p>
      </dgm:t>
    </dgm:pt>
    <dgm:pt modelId="{6FC8E357-DA31-41C5-A7B6-E6699CE941C8}" type="sibTrans" cxnId="{77F3D9C8-2A5C-4605-AFD1-366CC16A60FE}">
      <dgm:prSet/>
      <dgm:spPr/>
      <dgm:t>
        <a:bodyPr/>
        <a:lstStyle/>
        <a:p>
          <a:endParaRPr lang="nl-NL"/>
        </a:p>
      </dgm:t>
    </dgm:pt>
    <dgm:pt modelId="{4720B98B-B896-4DCA-BEC3-3D657D4844E7}">
      <dgm:prSet phldrT="[Tekst]"/>
      <dgm:spPr/>
      <dgm:t>
        <a:bodyPr/>
        <a:lstStyle/>
        <a:p>
          <a:r>
            <a:rPr lang="nl-NL" dirty="0"/>
            <a:t>Varela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Maturana</a:t>
          </a:r>
          <a:endParaRPr lang="nl-NL" dirty="0"/>
        </a:p>
      </dgm:t>
    </dgm:pt>
    <dgm:pt modelId="{43E9107B-04CA-4FE5-80D0-EBFA66354FEA}" type="parTrans" cxnId="{ACBDB632-81DB-4BF0-9945-291B4FEF4DC3}">
      <dgm:prSet/>
      <dgm:spPr/>
      <dgm:t>
        <a:bodyPr/>
        <a:lstStyle/>
        <a:p>
          <a:endParaRPr lang="nl-NL"/>
        </a:p>
      </dgm:t>
    </dgm:pt>
    <dgm:pt modelId="{293C3D3F-2739-468F-B488-5208BDF4F5C8}" type="sibTrans" cxnId="{ACBDB632-81DB-4BF0-9945-291B4FEF4DC3}">
      <dgm:prSet/>
      <dgm:spPr/>
      <dgm:t>
        <a:bodyPr/>
        <a:lstStyle/>
        <a:p>
          <a:endParaRPr lang="nl-NL"/>
        </a:p>
      </dgm:t>
    </dgm:pt>
    <dgm:pt modelId="{FEA81E9B-957D-4FA2-8141-8F75DC07BCDE}" type="pres">
      <dgm:prSet presAssocID="{6817D433-347A-4102-AA70-EC278E2773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9DD5151-92DA-42D7-B696-1982BAB65424}" type="pres">
      <dgm:prSet presAssocID="{209E62C2-9C74-4CDB-AA58-C0324379BDE2}" presName="singleCycle" presStyleCnt="0"/>
      <dgm:spPr/>
    </dgm:pt>
    <dgm:pt modelId="{4AC65683-3035-457B-BEE2-EC26EC79F0A4}" type="pres">
      <dgm:prSet presAssocID="{209E62C2-9C74-4CDB-AA58-C0324379BDE2}" presName="singleCenter" presStyleLbl="node1" presStyleIdx="0" presStyleCnt="7">
        <dgm:presLayoutVars>
          <dgm:chMax val="7"/>
          <dgm:chPref val="7"/>
        </dgm:presLayoutVars>
      </dgm:prSet>
      <dgm:spPr/>
    </dgm:pt>
    <dgm:pt modelId="{845316FF-81F1-4865-BF81-99F8A5EF3087}" type="pres">
      <dgm:prSet presAssocID="{DB48FC0B-705C-4313-9A85-73515D44F97D}" presName="Name56" presStyleLbl="parChTrans1D2" presStyleIdx="0" presStyleCnt="6"/>
      <dgm:spPr/>
    </dgm:pt>
    <dgm:pt modelId="{09161838-F2C5-46B3-B93C-E907C8284579}" type="pres">
      <dgm:prSet presAssocID="{80C710E3-3760-4139-A45F-D3F5CEF452BC}" presName="text0" presStyleLbl="node1" presStyleIdx="1" presStyleCnt="7">
        <dgm:presLayoutVars>
          <dgm:bulletEnabled val="1"/>
        </dgm:presLayoutVars>
      </dgm:prSet>
      <dgm:spPr/>
    </dgm:pt>
    <dgm:pt modelId="{BEF66B06-E102-46A9-8982-FC2DDEA2D2AF}" type="pres">
      <dgm:prSet presAssocID="{5F76EA50-5BFE-4168-8C2E-24E3FF5526B5}" presName="Name56" presStyleLbl="parChTrans1D2" presStyleIdx="1" presStyleCnt="6"/>
      <dgm:spPr/>
    </dgm:pt>
    <dgm:pt modelId="{6766ECB2-36BC-4D29-B141-1749EA206541}" type="pres">
      <dgm:prSet presAssocID="{05627F8D-2BE5-4961-93BD-BB73C8338864}" presName="text0" presStyleLbl="node1" presStyleIdx="2" presStyleCnt="7">
        <dgm:presLayoutVars>
          <dgm:bulletEnabled val="1"/>
        </dgm:presLayoutVars>
      </dgm:prSet>
      <dgm:spPr/>
    </dgm:pt>
    <dgm:pt modelId="{877F1AA8-2C80-4A67-8C90-260DC75E3A44}" type="pres">
      <dgm:prSet presAssocID="{96620C43-0041-4441-B26A-C5AB12E43F82}" presName="Name56" presStyleLbl="parChTrans1D2" presStyleIdx="2" presStyleCnt="6"/>
      <dgm:spPr/>
    </dgm:pt>
    <dgm:pt modelId="{487B6DED-E57C-4DE9-8FA4-038935C352F6}" type="pres">
      <dgm:prSet presAssocID="{AE9E5854-2949-40D1-8E76-4B1DCA974F7C}" presName="text0" presStyleLbl="node1" presStyleIdx="3" presStyleCnt="7">
        <dgm:presLayoutVars>
          <dgm:bulletEnabled val="1"/>
        </dgm:presLayoutVars>
      </dgm:prSet>
      <dgm:spPr/>
    </dgm:pt>
    <dgm:pt modelId="{7F1AB781-73FD-43FF-9651-C0EAFA38402A}" type="pres">
      <dgm:prSet presAssocID="{238A7DD6-C65F-4D15-BA5F-E96DA0B28DA8}" presName="Name56" presStyleLbl="parChTrans1D2" presStyleIdx="3" presStyleCnt="6"/>
      <dgm:spPr/>
    </dgm:pt>
    <dgm:pt modelId="{1D32326C-F30E-44E5-8C38-0D12F24F2F3B}" type="pres">
      <dgm:prSet presAssocID="{FE264D24-DEA2-4DF1-8F58-9FAF8ABFB5DD}" presName="text0" presStyleLbl="node1" presStyleIdx="4" presStyleCnt="7">
        <dgm:presLayoutVars>
          <dgm:bulletEnabled val="1"/>
        </dgm:presLayoutVars>
      </dgm:prSet>
      <dgm:spPr/>
    </dgm:pt>
    <dgm:pt modelId="{82D9E562-C59F-49C5-835B-D7B8800E60B3}" type="pres">
      <dgm:prSet presAssocID="{43E9107B-04CA-4FE5-80D0-EBFA66354FEA}" presName="Name56" presStyleLbl="parChTrans1D2" presStyleIdx="4" presStyleCnt="6"/>
      <dgm:spPr/>
    </dgm:pt>
    <dgm:pt modelId="{B93209C1-7B4E-4C13-ADCD-883852FFC366}" type="pres">
      <dgm:prSet presAssocID="{4720B98B-B896-4DCA-BEC3-3D657D4844E7}" presName="text0" presStyleLbl="node1" presStyleIdx="5" presStyleCnt="7">
        <dgm:presLayoutVars>
          <dgm:bulletEnabled val="1"/>
        </dgm:presLayoutVars>
      </dgm:prSet>
      <dgm:spPr/>
    </dgm:pt>
    <dgm:pt modelId="{BFB8FFAA-F40F-4607-A740-8FB36965A877}" type="pres">
      <dgm:prSet presAssocID="{EE882961-92BB-4AF7-A31A-9232EF9AC451}" presName="Name56" presStyleLbl="parChTrans1D2" presStyleIdx="5" presStyleCnt="6"/>
      <dgm:spPr/>
    </dgm:pt>
    <dgm:pt modelId="{93551D04-4C61-4CC5-869A-AA085B4F260E}" type="pres">
      <dgm:prSet presAssocID="{6C63B264-F576-4E0A-9C1F-6F4EB6B688E9}" presName="text0" presStyleLbl="node1" presStyleIdx="6" presStyleCnt="7">
        <dgm:presLayoutVars>
          <dgm:bulletEnabled val="1"/>
        </dgm:presLayoutVars>
      </dgm:prSet>
      <dgm:spPr/>
    </dgm:pt>
  </dgm:ptLst>
  <dgm:cxnLst>
    <dgm:cxn modelId="{77F3D9C8-2A5C-4605-AFD1-366CC16A60FE}" srcId="{209E62C2-9C74-4CDB-AA58-C0324379BDE2}" destId="{AE9E5854-2949-40D1-8E76-4B1DCA974F7C}" srcOrd="2" destOrd="0" parTransId="{96620C43-0041-4441-B26A-C5AB12E43F82}" sibTransId="{6FC8E357-DA31-41C5-A7B6-E6699CE941C8}"/>
    <dgm:cxn modelId="{B2365D3F-CBD8-44F6-B8DF-EC4627856520}" type="presOf" srcId="{5F76EA50-5BFE-4168-8C2E-24E3FF5526B5}" destId="{BEF66B06-E102-46A9-8982-FC2DDEA2D2AF}" srcOrd="0" destOrd="0" presId="urn:microsoft.com/office/officeart/2008/layout/RadialCluster"/>
    <dgm:cxn modelId="{58D9C798-CFD1-48AE-9144-38DE3F8121E3}" type="presOf" srcId="{80C710E3-3760-4139-A45F-D3F5CEF452BC}" destId="{09161838-F2C5-46B3-B93C-E907C8284579}" srcOrd="0" destOrd="0" presId="urn:microsoft.com/office/officeart/2008/layout/RadialCluster"/>
    <dgm:cxn modelId="{E5E92A85-4F13-4CBE-8447-E034178DA1D9}" type="presOf" srcId="{4720B98B-B896-4DCA-BEC3-3D657D4844E7}" destId="{B93209C1-7B4E-4C13-ADCD-883852FFC366}" srcOrd="0" destOrd="0" presId="urn:microsoft.com/office/officeart/2008/layout/RadialCluster"/>
    <dgm:cxn modelId="{3AFD93E4-91E5-492C-82E9-9ED9703FE03C}" srcId="{209E62C2-9C74-4CDB-AA58-C0324379BDE2}" destId="{6C63B264-F576-4E0A-9C1F-6F4EB6B688E9}" srcOrd="5" destOrd="0" parTransId="{EE882961-92BB-4AF7-A31A-9232EF9AC451}" sibTransId="{F29BD115-5E05-4A9E-8338-8983B39EDC56}"/>
    <dgm:cxn modelId="{31653A9D-3B5A-4BDE-8347-19B781C4BF16}" type="presOf" srcId="{209E62C2-9C74-4CDB-AA58-C0324379BDE2}" destId="{4AC65683-3035-457B-BEE2-EC26EC79F0A4}" srcOrd="0" destOrd="0" presId="urn:microsoft.com/office/officeart/2008/layout/RadialCluster"/>
    <dgm:cxn modelId="{197CFCDC-8E92-4446-B7C8-8E9EBA1BFFAD}" type="presOf" srcId="{6817D433-347A-4102-AA70-EC278E277383}" destId="{FEA81E9B-957D-4FA2-8141-8F75DC07BCDE}" srcOrd="0" destOrd="0" presId="urn:microsoft.com/office/officeart/2008/layout/RadialCluster"/>
    <dgm:cxn modelId="{ACBDB632-81DB-4BF0-9945-291B4FEF4DC3}" srcId="{209E62C2-9C74-4CDB-AA58-C0324379BDE2}" destId="{4720B98B-B896-4DCA-BEC3-3D657D4844E7}" srcOrd="4" destOrd="0" parTransId="{43E9107B-04CA-4FE5-80D0-EBFA66354FEA}" sibTransId="{293C3D3F-2739-468F-B488-5208BDF4F5C8}"/>
    <dgm:cxn modelId="{7F1DC43A-46D9-4708-9CE6-1A65E91B60EA}" srcId="{209E62C2-9C74-4CDB-AA58-C0324379BDE2}" destId="{FE264D24-DEA2-4DF1-8F58-9FAF8ABFB5DD}" srcOrd="3" destOrd="0" parTransId="{238A7DD6-C65F-4D15-BA5F-E96DA0B28DA8}" sibTransId="{74655B49-2B4A-4F1D-99FE-A73E1A60D926}"/>
    <dgm:cxn modelId="{1E8AF7F1-4F34-4591-B455-D0568A565A1D}" type="presOf" srcId="{6C63B264-F576-4E0A-9C1F-6F4EB6B688E9}" destId="{93551D04-4C61-4CC5-869A-AA085B4F260E}" srcOrd="0" destOrd="0" presId="urn:microsoft.com/office/officeart/2008/layout/RadialCluster"/>
    <dgm:cxn modelId="{852FA741-B1FA-436A-A2B7-01DAA04E98E1}" srcId="{6817D433-347A-4102-AA70-EC278E277383}" destId="{209E62C2-9C74-4CDB-AA58-C0324379BDE2}" srcOrd="0" destOrd="0" parTransId="{472E6157-C9F7-46DB-A0D5-B2FFC635D946}" sibTransId="{1CC24307-14F1-4119-831B-BC3ED8553B89}"/>
    <dgm:cxn modelId="{A8D53AC9-D599-4AAA-B4FE-3ECBB6F6AF92}" srcId="{209E62C2-9C74-4CDB-AA58-C0324379BDE2}" destId="{05627F8D-2BE5-4961-93BD-BB73C8338864}" srcOrd="1" destOrd="0" parTransId="{5F76EA50-5BFE-4168-8C2E-24E3FF5526B5}" sibTransId="{EA3FB3FD-0595-4B12-992E-BE4512B451A7}"/>
    <dgm:cxn modelId="{9868D3D5-21E4-4CC9-AC43-6648AFE5DAF5}" type="presOf" srcId="{DB48FC0B-705C-4313-9A85-73515D44F97D}" destId="{845316FF-81F1-4865-BF81-99F8A5EF3087}" srcOrd="0" destOrd="0" presId="urn:microsoft.com/office/officeart/2008/layout/RadialCluster"/>
    <dgm:cxn modelId="{17C16775-5414-4EF2-9DCF-6D94236B7419}" srcId="{209E62C2-9C74-4CDB-AA58-C0324379BDE2}" destId="{80C710E3-3760-4139-A45F-D3F5CEF452BC}" srcOrd="0" destOrd="0" parTransId="{DB48FC0B-705C-4313-9A85-73515D44F97D}" sibTransId="{62422378-D5FB-459F-9DE2-9B87F6EDB4CB}"/>
    <dgm:cxn modelId="{A15D4532-5477-4A48-AB15-1AE5AA23A1D7}" type="presOf" srcId="{05627F8D-2BE5-4961-93BD-BB73C8338864}" destId="{6766ECB2-36BC-4D29-B141-1749EA206541}" srcOrd="0" destOrd="0" presId="urn:microsoft.com/office/officeart/2008/layout/RadialCluster"/>
    <dgm:cxn modelId="{9679E5D6-8E68-4335-91A8-977197645CFF}" type="presOf" srcId="{43E9107B-04CA-4FE5-80D0-EBFA66354FEA}" destId="{82D9E562-C59F-49C5-835B-D7B8800E60B3}" srcOrd="0" destOrd="0" presId="urn:microsoft.com/office/officeart/2008/layout/RadialCluster"/>
    <dgm:cxn modelId="{3B5747FE-6340-4ABB-80F9-8391F07E18AB}" type="presOf" srcId="{238A7DD6-C65F-4D15-BA5F-E96DA0B28DA8}" destId="{7F1AB781-73FD-43FF-9651-C0EAFA38402A}" srcOrd="0" destOrd="0" presId="urn:microsoft.com/office/officeart/2008/layout/RadialCluster"/>
    <dgm:cxn modelId="{90BF5B2B-4833-4CAC-B3F3-5BF6B2966C2E}" type="presOf" srcId="{EE882961-92BB-4AF7-A31A-9232EF9AC451}" destId="{BFB8FFAA-F40F-4607-A740-8FB36965A877}" srcOrd="0" destOrd="0" presId="urn:microsoft.com/office/officeart/2008/layout/RadialCluster"/>
    <dgm:cxn modelId="{F726B9CF-6801-45A1-A8FF-CCFE64FDAA97}" type="presOf" srcId="{AE9E5854-2949-40D1-8E76-4B1DCA974F7C}" destId="{487B6DED-E57C-4DE9-8FA4-038935C352F6}" srcOrd="0" destOrd="0" presId="urn:microsoft.com/office/officeart/2008/layout/RadialCluster"/>
    <dgm:cxn modelId="{7ABB672A-DB8D-45B1-83C4-5B9C85885BC8}" type="presOf" srcId="{FE264D24-DEA2-4DF1-8F58-9FAF8ABFB5DD}" destId="{1D32326C-F30E-44E5-8C38-0D12F24F2F3B}" srcOrd="0" destOrd="0" presId="urn:microsoft.com/office/officeart/2008/layout/RadialCluster"/>
    <dgm:cxn modelId="{9D8150D3-5B6A-433B-99F6-E09BE9DB2E48}" type="presOf" srcId="{96620C43-0041-4441-B26A-C5AB12E43F82}" destId="{877F1AA8-2C80-4A67-8C90-260DC75E3A44}" srcOrd="0" destOrd="0" presId="urn:microsoft.com/office/officeart/2008/layout/RadialCluster"/>
    <dgm:cxn modelId="{C699B1A0-F4E9-4967-84CA-74A7D25FEA35}" type="presParOf" srcId="{FEA81E9B-957D-4FA2-8141-8F75DC07BCDE}" destId="{49DD5151-92DA-42D7-B696-1982BAB65424}" srcOrd="0" destOrd="0" presId="urn:microsoft.com/office/officeart/2008/layout/RadialCluster"/>
    <dgm:cxn modelId="{6322DB5C-9F68-4B38-BA4A-CDBA128F0C5C}" type="presParOf" srcId="{49DD5151-92DA-42D7-B696-1982BAB65424}" destId="{4AC65683-3035-457B-BEE2-EC26EC79F0A4}" srcOrd="0" destOrd="0" presId="urn:microsoft.com/office/officeart/2008/layout/RadialCluster"/>
    <dgm:cxn modelId="{E82719AF-F2BB-475F-9049-76A425D6A82D}" type="presParOf" srcId="{49DD5151-92DA-42D7-B696-1982BAB65424}" destId="{845316FF-81F1-4865-BF81-99F8A5EF3087}" srcOrd="1" destOrd="0" presId="urn:microsoft.com/office/officeart/2008/layout/RadialCluster"/>
    <dgm:cxn modelId="{46266B17-D399-4424-A9B7-E77C9254F589}" type="presParOf" srcId="{49DD5151-92DA-42D7-B696-1982BAB65424}" destId="{09161838-F2C5-46B3-B93C-E907C8284579}" srcOrd="2" destOrd="0" presId="urn:microsoft.com/office/officeart/2008/layout/RadialCluster"/>
    <dgm:cxn modelId="{5FC22586-3A16-4E68-85DE-73D098F21832}" type="presParOf" srcId="{49DD5151-92DA-42D7-B696-1982BAB65424}" destId="{BEF66B06-E102-46A9-8982-FC2DDEA2D2AF}" srcOrd="3" destOrd="0" presId="urn:microsoft.com/office/officeart/2008/layout/RadialCluster"/>
    <dgm:cxn modelId="{058B90DA-CFA3-4CA3-9011-89F77D5BC79F}" type="presParOf" srcId="{49DD5151-92DA-42D7-B696-1982BAB65424}" destId="{6766ECB2-36BC-4D29-B141-1749EA206541}" srcOrd="4" destOrd="0" presId="urn:microsoft.com/office/officeart/2008/layout/RadialCluster"/>
    <dgm:cxn modelId="{DBB1E7BF-2204-41BB-8A07-243F577C2F6C}" type="presParOf" srcId="{49DD5151-92DA-42D7-B696-1982BAB65424}" destId="{877F1AA8-2C80-4A67-8C90-260DC75E3A44}" srcOrd="5" destOrd="0" presId="urn:microsoft.com/office/officeart/2008/layout/RadialCluster"/>
    <dgm:cxn modelId="{49D28454-735A-4679-BB58-13DEF51BEE3B}" type="presParOf" srcId="{49DD5151-92DA-42D7-B696-1982BAB65424}" destId="{487B6DED-E57C-4DE9-8FA4-038935C352F6}" srcOrd="6" destOrd="0" presId="urn:microsoft.com/office/officeart/2008/layout/RadialCluster"/>
    <dgm:cxn modelId="{8FAF3519-BA43-4C11-A936-4B20EC23397A}" type="presParOf" srcId="{49DD5151-92DA-42D7-B696-1982BAB65424}" destId="{7F1AB781-73FD-43FF-9651-C0EAFA38402A}" srcOrd="7" destOrd="0" presId="urn:microsoft.com/office/officeart/2008/layout/RadialCluster"/>
    <dgm:cxn modelId="{2165AF71-3767-4313-88AC-D0213D9BB841}" type="presParOf" srcId="{49DD5151-92DA-42D7-B696-1982BAB65424}" destId="{1D32326C-F30E-44E5-8C38-0D12F24F2F3B}" srcOrd="8" destOrd="0" presId="urn:microsoft.com/office/officeart/2008/layout/RadialCluster"/>
    <dgm:cxn modelId="{C6B337A5-5E69-4D5B-90C2-3A7D639A7B5A}" type="presParOf" srcId="{49DD5151-92DA-42D7-B696-1982BAB65424}" destId="{82D9E562-C59F-49C5-835B-D7B8800E60B3}" srcOrd="9" destOrd="0" presId="urn:microsoft.com/office/officeart/2008/layout/RadialCluster"/>
    <dgm:cxn modelId="{CFF7EEAB-2EA0-4E3B-9606-86878561ED65}" type="presParOf" srcId="{49DD5151-92DA-42D7-B696-1982BAB65424}" destId="{B93209C1-7B4E-4C13-ADCD-883852FFC366}" srcOrd="10" destOrd="0" presId="urn:microsoft.com/office/officeart/2008/layout/RadialCluster"/>
    <dgm:cxn modelId="{3A8EE038-5B75-4666-BC0B-F1E3C12D9F35}" type="presParOf" srcId="{49DD5151-92DA-42D7-B696-1982BAB65424}" destId="{BFB8FFAA-F40F-4607-A740-8FB36965A877}" srcOrd="11" destOrd="0" presId="urn:microsoft.com/office/officeart/2008/layout/RadialCluster"/>
    <dgm:cxn modelId="{DD5C3E40-79A1-4AE3-84EB-DB3A06B20556}" type="presParOf" srcId="{49DD5151-92DA-42D7-B696-1982BAB65424}" destId="{93551D04-4C61-4CC5-869A-AA085B4F260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7D433-347A-4102-AA70-EC278E277383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209E62C2-9C74-4CDB-AA58-C0324379BDE2}">
      <dgm:prSet phldrT="[Tekst]"/>
      <dgm:spPr/>
      <dgm:t>
        <a:bodyPr/>
        <a:lstStyle/>
        <a:p>
          <a:r>
            <a:rPr lang="nl-NL" dirty="0"/>
            <a:t>Pieter </a:t>
          </a:r>
          <a:r>
            <a:rPr lang="nl-NL" dirty="0" err="1"/>
            <a:t>Kruijt</a:t>
          </a:r>
          <a:endParaRPr lang="nl-NL" dirty="0"/>
        </a:p>
      </dgm:t>
    </dgm:pt>
    <dgm:pt modelId="{472E6157-C9F7-46DB-A0D5-B2FFC635D946}" type="parTrans" cxnId="{852FA741-B1FA-436A-A2B7-01DAA04E98E1}">
      <dgm:prSet/>
      <dgm:spPr/>
      <dgm:t>
        <a:bodyPr/>
        <a:lstStyle/>
        <a:p>
          <a:endParaRPr lang="nl-NL"/>
        </a:p>
      </dgm:t>
    </dgm:pt>
    <dgm:pt modelId="{1CC24307-14F1-4119-831B-BC3ED8553B89}" type="sibTrans" cxnId="{852FA741-B1FA-436A-A2B7-01DAA04E98E1}">
      <dgm:prSet/>
      <dgm:spPr/>
      <dgm:t>
        <a:bodyPr/>
        <a:lstStyle/>
        <a:p>
          <a:endParaRPr lang="nl-NL"/>
        </a:p>
      </dgm:t>
    </dgm:pt>
    <dgm:pt modelId="{80C710E3-3760-4139-A45F-D3F5CEF452BC}">
      <dgm:prSet phldrT="[Tekst]"/>
      <dgm:spPr/>
      <dgm:t>
        <a:bodyPr/>
        <a:lstStyle/>
        <a:p>
          <a:r>
            <a:rPr lang="nl-NL" dirty="0" err="1"/>
            <a:t>Psychology</a:t>
          </a:r>
          <a:endParaRPr lang="nl-NL" dirty="0"/>
        </a:p>
      </dgm:t>
    </dgm:pt>
    <dgm:pt modelId="{DB48FC0B-705C-4313-9A85-73515D44F97D}" type="parTrans" cxnId="{17C16775-5414-4EF2-9DCF-6D94236B7419}">
      <dgm:prSet/>
      <dgm:spPr/>
      <dgm:t>
        <a:bodyPr/>
        <a:lstStyle/>
        <a:p>
          <a:endParaRPr lang="nl-NL"/>
        </a:p>
      </dgm:t>
    </dgm:pt>
    <dgm:pt modelId="{62422378-D5FB-459F-9DE2-9B87F6EDB4CB}" type="sibTrans" cxnId="{17C16775-5414-4EF2-9DCF-6D94236B7419}">
      <dgm:prSet/>
      <dgm:spPr/>
      <dgm:t>
        <a:bodyPr/>
        <a:lstStyle/>
        <a:p>
          <a:endParaRPr lang="nl-NL"/>
        </a:p>
      </dgm:t>
    </dgm:pt>
    <dgm:pt modelId="{05627F8D-2BE5-4961-93BD-BB73C8338864}">
      <dgm:prSet phldrT="[Tekst]"/>
      <dgm:spPr/>
      <dgm:t>
        <a:bodyPr/>
        <a:lstStyle/>
        <a:p>
          <a:endParaRPr lang="nl-NL"/>
        </a:p>
      </dgm:t>
    </dgm:pt>
    <dgm:pt modelId="{5F76EA50-5BFE-4168-8C2E-24E3FF5526B5}" type="parTrans" cxnId="{A8D53AC9-D599-4AAA-B4FE-3ECBB6F6AF92}">
      <dgm:prSet/>
      <dgm:spPr/>
      <dgm:t>
        <a:bodyPr/>
        <a:lstStyle/>
        <a:p>
          <a:endParaRPr lang="nl-NL"/>
        </a:p>
      </dgm:t>
    </dgm:pt>
    <dgm:pt modelId="{EA3FB3FD-0595-4B12-992E-BE4512B451A7}" type="sibTrans" cxnId="{A8D53AC9-D599-4AAA-B4FE-3ECBB6F6AF92}">
      <dgm:prSet/>
      <dgm:spPr/>
      <dgm:t>
        <a:bodyPr/>
        <a:lstStyle/>
        <a:p>
          <a:endParaRPr lang="nl-NL"/>
        </a:p>
      </dgm:t>
    </dgm:pt>
    <dgm:pt modelId="{FE264D24-DEA2-4DF1-8F58-9FAF8ABFB5DD}">
      <dgm:prSet phldrT="[Tekst]"/>
      <dgm:spPr/>
      <dgm:t>
        <a:bodyPr/>
        <a:lstStyle/>
        <a:p>
          <a:endParaRPr lang="nl-NL"/>
        </a:p>
      </dgm:t>
    </dgm:pt>
    <dgm:pt modelId="{238A7DD6-C65F-4D15-BA5F-E96DA0B28DA8}" type="parTrans" cxnId="{7F1DC43A-46D9-4708-9CE6-1A65E91B60EA}">
      <dgm:prSet/>
      <dgm:spPr/>
      <dgm:t>
        <a:bodyPr/>
        <a:lstStyle/>
        <a:p>
          <a:endParaRPr lang="nl-NL"/>
        </a:p>
      </dgm:t>
    </dgm:pt>
    <dgm:pt modelId="{74655B49-2B4A-4F1D-99FE-A73E1A60D926}" type="sibTrans" cxnId="{7F1DC43A-46D9-4708-9CE6-1A65E91B60EA}">
      <dgm:prSet/>
      <dgm:spPr/>
      <dgm:t>
        <a:bodyPr/>
        <a:lstStyle/>
        <a:p>
          <a:endParaRPr lang="nl-NL"/>
        </a:p>
      </dgm:t>
    </dgm:pt>
    <dgm:pt modelId="{6C63B264-F576-4E0A-9C1F-6F4EB6B688E9}">
      <dgm:prSet phldrT="[Tekst]"/>
      <dgm:spPr/>
      <dgm:t>
        <a:bodyPr/>
        <a:lstStyle/>
        <a:p>
          <a:endParaRPr lang="nl-NL"/>
        </a:p>
      </dgm:t>
    </dgm:pt>
    <dgm:pt modelId="{EE882961-92BB-4AF7-A31A-9232EF9AC451}" type="parTrans" cxnId="{3AFD93E4-91E5-492C-82E9-9ED9703FE03C}">
      <dgm:prSet/>
      <dgm:spPr/>
      <dgm:t>
        <a:bodyPr/>
        <a:lstStyle/>
        <a:p>
          <a:endParaRPr lang="nl-NL"/>
        </a:p>
      </dgm:t>
    </dgm:pt>
    <dgm:pt modelId="{F29BD115-5E05-4A9E-8338-8983B39EDC56}" type="sibTrans" cxnId="{3AFD93E4-91E5-492C-82E9-9ED9703FE03C}">
      <dgm:prSet/>
      <dgm:spPr/>
      <dgm:t>
        <a:bodyPr/>
        <a:lstStyle/>
        <a:p>
          <a:endParaRPr lang="nl-NL"/>
        </a:p>
      </dgm:t>
    </dgm:pt>
    <dgm:pt modelId="{AE75F147-0441-4730-830A-1F156D0C662B}">
      <dgm:prSet phldrT="[Tekst]"/>
      <dgm:spPr/>
      <dgm:t>
        <a:bodyPr/>
        <a:lstStyle/>
        <a:p>
          <a:r>
            <a:rPr lang="nl-NL" dirty="0"/>
            <a:t>Zen</a:t>
          </a:r>
        </a:p>
      </dgm:t>
    </dgm:pt>
    <dgm:pt modelId="{5F3C356C-9AC3-4ABC-A24C-6D18E5C504C2}" type="parTrans" cxnId="{570E1862-02ED-4C56-9F84-46B4B1B83FFD}">
      <dgm:prSet/>
      <dgm:spPr/>
      <dgm:t>
        <a:bodyPr/>
        <a:lstStyle/>
        <a:p>
          <a:endParaRPr lang="nl-NL"/>
        </a:p>
      </dgm:t>
    </dgm:pt>
    <dgm:pt modelId="{C264C878-26D7-4200-B6AB-9704399ADD4C}" type="sibTrans" cxnId="{570E1862-02ED-4C56-9F84-46B4B1B83FFD}">
      <dgm:prSet/>
      <dgm:spPr/>
      <dgm:t>
        <a:bodyPr/>
        <a:lstStyle/>
        <a:p>
          <a:endParaRPr lang="nl-NL"/>
        </a:p>
      </dgm:t>
    </dgm:pt>
    <dgm:pt modelId="{35AED7AA-587C-4D81-B44A-9806EE162A31}">
      <dgm:prSet phldrT="[Tekst]"/>
      <dgm:spPr/>
      <dgm:t>
        <a:bodyPr/>
        <a:lstStyle/>
        <a:p>
          <a:r>
            <a:rPr lang="nl-NL" dirty="0" err="1"/>
            <a:t>Manage-ment</a:t>
          </a:r>
          <a:r>
            <a:rPr lang="nl-NL" dirty="0"/>
            <a:t> </a:t>
          </a:r>
          <a:r>
            <a:rPr lang="nl-NL" dirty="0" err="1"/>
            <a:t>Cy-bernetics</a:t>
          </a:r>
          <a:endParaRPr lang="nl-NL" dirty="0"/>
        </a:p>
      </dgm:t>
    </dgm:pt>
    <dgm:pt modelId="{C900C4B4-475C-4263-B052-29A46F08C51B}" type="parTrans" cxnId="{B29AEFA4-C27C-47A0-B246-061F1A37FF3C}">
      <dgm:prSet/>
      <dgm:spPr/>
      <dgm:t>
        <a:bodyPr/>
        <a:lstStyle/>
        <a:p>
          <a:endParaRPr lang="nl-NL"/>
        </a:p>
      </dgm:t>
    </dgm:pt>
    <dgm:pt modelId="{61CF7FF1-60B7-48B8-AC37-05940D763694}" type="sibTrans" cxnId="{B29AEFA4-C27C-47A0-B246-061F1A37FF3C}">
      <dgm:prSet/>
      <dgm:spPr/>
      <dgm:t>
        <a:bodyPr/>
        <a:lstStyle/>
        <a:p>
          <a:endParaRPr lang="nl-NL"/>
        </a:p>
      </dgm:t>
    </dgm:pt>
    <dgm:pt modelId="{7FD19400-D997-4F2B-9FD6-7A23E99E5D5F}">
      <dgm:prSet phldrT="[Tekst]"/>
      <dgm:spPr/>
      <dgm:t>
        <a:bodyPr/>
        <a:lstStyle/>
        <a:p>
          <a:r>
            <a:rPr lang="nl-NL" dirty="0" err="1"/>
            <a:t>Conversa-tion</a:t>
          </a:r>
          <a:r>
            <a:rPr lang="nl-NL" dirty="0"/>
            <a:t> </a:t>
          </a:r>
          <a:r>
            <a:rPr lang="nl-NL" dirty="0" err="1"/>
            <a:t>theory</a:t>
          </a:r>
          <a:endParaRPr lang="nl-NL" dirty="0"/>
        </a:p>
      </dgm:t>
    </dgm:pt>
    <dgm:pt modelId="{C2B7531D-6225-400F-9CE5-924F79C61D52}" type="parTrans" cxnId="{47932932-439D-4EA7-86C6-FF9807758E5C}">
      <dgm:prSet/>
      <dgm:spPr/>
      <dgm:t>
        <a:bodyPr/>
        <a:lstStyle/>
        <a:p>
          <a:endParaRPr lang="nl-NL"/>
        </a:p>
      </dgm:t>
    </dgm:pt>
    <dgm:pt modelId="{5054D3DE-FEBC-4438-B4D1-BE0C2CF8DE59}" type="sibTrans" cxnId="{47932932-439D-4EA7-86C6-FF9807758E5C}">
      <dgm:prSet/>
      <dgm:spPr/>
      <dgm:t>
        <a:bodyPr/>
        <a:lstStyle/>
        <a:p>
          <a:endParaRPr lang="nl-NL"/>
        </a:p>
      </dgm:t>
    </dgm:pt>
    <dgm:pt modelId="{572D74F2-E35E-42EC-B833-7C688E620719}">
      <dgm:prSet phldrT="[Tekst]"/>
      <dgm:spPr/>
      <dgm:t>
        <a:bodyPr/>
        <a:lstStyle/>
        <a:p>
          <a:r>
            <a:rPr lang="nl-NL" dirty="0" err="1"/>
            <a:t>Buber</a:t>
          </a:r>
          <a:r>
            <a:rPr lang="nl-NL" dirty="0"/>
            <a:t>, </a:t>
          </a:r>
          <a:r>
            <a:rPr lang="nl-NL" dirty="0" err="1"/>
            <a:t>dialogue</a:t>
          </a:r>
          <a:endParaRPr lang="nl-NL" dirty="0"/>
        </a:p>
      </dgm:t>
    </dgm:pt>
    <dgm:pt modelId="{3EC18ABB-662D-4B6B-B454-3AB33E593D00}" type="parTrans" cxnId="{F81A4CF3-D367-4C5D-BEEB-4D2A0DCECA6E}">
      <dgm:prSet/>
      <dgm:spPr/>
      <dgm:t>
        <a:bodyPr/>
        <a:lstStyle/>
        <a:p>
          <a:endParaRPr lang="nl-NL"/>
        </a:p>
      </dgm:t>
    </dgm:pt>
    <dgm:pt modelId="{DA3ECBF9-A1BD-402E-AA8B-E89B8A2EB693}" type="sibTrans" cxnId="{F81A4CF3-D367-4C5D-BEEB-4D2A0DCECA6E}">
      <dgm:prSet/>
      <dgm:spPr/>
      <dgm:t>
        <a:bodyPr/>
        <a:lstStyle/>
        <a:p>
          <a:endParaRPr lang="nl-NL"/>
        </a:p>
      </dgm:t>
    </dgm:pt>
    <dgm:pt modelId="{47316DB5-2E48-4FD5-996F-2EF195BEB4B1}">
      <dgm:prSet phldrT="[Tekst]"/>
      <dgm:spPr/>
      <dgm:t>
        <a:bodyPr/>
        <a:lstStyle/>
        <a:p>
          <a:r>
            <a:rPr lang="nl-NL" dirty="0"/>
            <a:t>Belbin</a:t>
          </a:r>
        </a:p>
      </dgm:t>
    </dgm:pt>
    <dgm:pt modelId="{64C6B9AB-2FD4-4EAB-8C8E-032848CA3335}" type="parTrans" cxnId="{400AAF7A-01CE-4331-B29A-11E36BF922A6}">
      <dgm:prSet/>
      <dgm:spPr/>
      <dgm:t>
        <a:bodyPr/>
        <a:lstStyle/>
        <a:p>
          <a:endParaRPr lang="nl-NL"/>
        </a:p>
      </dgm:t>
    </dgm:pt>
    <dgm:pt modelId="{1FBE7101-7A3F-489E-BA34-7860F797F09B}" type="sibTrans" cxnId="{400AAF7A-01CE-4331-B29A-11E36BF922A6}">
      <dgm:prSet/>
      <dgm:spPr/>
      <dgm:t>
        <a:bodyPr/>
        <a:lstStyle/>
        <a:p>
          <a:endParaRPr lang="nl-NL"/>
        </a:p>
      </dgm:t>
    </dgm:pt>
    <dgm:pt modelId="{BCD1E57C-378A-4F8D-B1FD-CFB886DEB992}" type="pres">
      <dgm:prSet presAssocID="{6817D433-347A-4102-AA70-EC278E2773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EFB5847-AB22-4C10-807A-CD4B39C418B6}" type="pres">
      <dgm:prSet presAssocID="{209E62C2-9C74-4CDB-AA58-C0324379BDE2}" presName="singleCycle" presStyleCnt="0"/>
      <dgm:spPr/>
    </dgm:pt>
    <dgm:pt modelId="{74748B93-42F1-47BB-BB7D-ADEA9A098254}" type="pres">
      <dgm:prSet presAssocID="{209E62C2-9C74-4CDB-AA58-C0324379BDE2}" presName="singleCenter" presStyleLbl="node1" presStyleIdx="0" presStyleCnt="7">
        <dgm:presLayoutVars>
          <dgm:chMax val="7"/>
          <dgm:chPref val="7"/>
        </dgm:presLayoutVars>
      </dgm:prSet>
      <dgm:spPr/>
    </dgm:pt>
    <dgm:pt modelId="{33FDE04C-FF9E-4C8A-95ED-45B406387176}" type="pres">
      <dgm:prSet presAssocID="{DB48FC0B-705C-4313-9A85-73515D44F97D}" presName="Name56" presStyleLbl="parChTrans1D2" presStyleIdx="0" presStyleCnt="6"/>
      <dgm:spPr/>
    </dgm:pt>
    <dgm:pt modelId="{66C735C5-C1A0-45E7-B234-E6BA8806025A}" type="pres">
      <dgm:prSet presAssocID="{80C710E3-3760-4139-A45F-D3F5CEF452BC}" presName="text0" presStyleLbl="node1" presStyleIdx="1" presStyleCnt="7">
        <dgm:presLayoutVars>
          <dgm:bulletEnabled val="1"/>
        </dgm:presLayoutVars>
      </dgm:prSet>
      <dgm:spPr/>
    </dgm:pt>
    <dgm:pt modelId="{1EEB7723-AEF9-4F60-B5E2-C82B8150AAA5}" type="pres">
      <dgm:prSet presAssocID="{5F3C356C-9AC3-4ABC-A24C-6D18E5C504C2}" presName="Name56" presStyleLbl="parChTrans1D2" presStyleIdx="1" presStyleCnt="6"/>
      <dgm:spPr/>
    </dgm:pt>
    <dgm:pt modelId="{45C8D011-4F1A-4144-806D-4606ABAB82EE}" type="pres">
      <dgm:prSet presAssocID="{AE75F147-0441-4730-830A-1F156D0C662B}" presName="text0" presStyleLbl="node1" presStyleIdx="2" presStyleCnt="7">
        <dgm:presLayoutVars>
          <dgm:bulletEnabled val="1"/>
        </dgm:presLayoutVars>
      </dgm:prSet>
      <dgm:spPr/>
    </dgm:pt>
    <dgm:pt modelId="{CACDE23D-BBBB-4513-A8AB-CADC4458913D}" type="pres">
      <dgm:prSet presAssocID="{C900C4B4-475C-4263-B052-29A46F08C51B}" presName="Name56" presStyleLbl="parChTrans1D2" presStyleIdx="2" presStyleCnt="6"/>
      <dgm:spPr/>
    </dgm:pt>
    <dgm:pt modelId="{A7644DA1-B533-4FF5-8237-66F580312881}" type="pres">
      <dgm:prSet presAssocID="{35AED7AA-587C-4D81-B44A-9806EE162A31}" presName="text0" presStyleLbl="node1" presStyleIdx="3" presStyleCnt="7">
        <dgm:presLayoutVars>
          <dgm:bulletEnabled val="1"/>
        </dgm:presLayoutVars>
      </dgm:prSet>
      <dgm:spPr/>
    </dgm:pt>
    <dgm:pt modelId="{6549C6EB-A400-4881-9A1A-17238ED4B6AB}" type="pres">
      <dgm:prSet presAssocID="{C2B7531D-6225-400F-9CE5-924F79C61D52}" presName="Name56" presStyleLbl="parChTrans1D2" presStyleIdx="3" presStyleCnt="6"/>
      <dgm:spPr/>
    </dgm:pt>
    <dgm:pt modelId="{3FC34062-CE3C-46F5-99B9-69CDD19A2FE7}" type="pres">
      <dgm:prSet presAssocID="{7FD19400-D997-4F2B-9FD6-7A23E99E5D5F}" presName="text0" presStyleLbl="node1" presStyleIdx="4" presStyleCnt="7">
        <dgm:presLayoutVars>
          <dgm:bulletEnabled val="1"/>
        </dgm:presLayoutVars>
      </dgm:prSet>
      <dgm:spPr/>
    </dgm:pt>
    <dgm:pt modelId="{2F32807A-8764-4AA4-944C-415F4DDDF724}" type="pres">
      <dgm:prSet presAssocID="{3EC18ABB-662D-4B6B-B454-3AB33E593D00}" presName="Name56" presStyleLbl="parChTrans1D2" presStyleIdx="4" presStyleCnt="6"/>
      <dgm:spPr/>
    </dgm:pt>
    <dgm:pt modelId="{9F24E83B-4627-434E-B00B-39834A30B681}" type="pres">
      <dgm:prSet presAssocID="{572D74F2-E35E-42EC-B833-7C688E620719}" presName="text0" presStyleLbl="node1" presStyleIdx="5" presStyleCnt="7">
        <dgm:presLayoutVars>
          <dgm:bulletEnabled val="1"/>
        </dgm:presLayoutVars>
      </dgm:prSet>
      <dgm:spPr/>
    </dgm:pt>
    <dgm:pt modelId="{511D08CC-3FD9-4C83-AA16-840487E10140}" type="pres">
      <dgm:prSet presAssocID="{64C6B9AB-2FD4-4EAB-8C8E-032848CA3335}" presName="Name56" presStyleLbl="parChTrans1D2" presStyleIdx="5" presStyleCnt="6"/>
      <dgm:spPr/>
    </dgm:pt>
    <dgm:pt modelId="{DB8154C1-580E-469F-9475-E244F40D2561}" type="pres">
      <dgm:prSet presAssocID="{47316DB5-2E48-4FD5-996F-2EF195BEB4B1}" presName="text0" presStyleLbl="node1" presStyleIdx="6" presStyleCnt="7">
        <dgm:presLayoutVars>
          <dgm:bulletEnabled val="1"/>
        </dgm:presLayoutVars>
      </dgm:prSet>
      <dgm:spPr/>
    </dgm:pt>
  </dgm:ptLst>
  <dgm:cxnLst>
    <dgm:cxn modelId="{78716315-C0DC-492A-854B-084CE54A6DB4}" type="presOf" srcId="{7FD19400-D997-4F2B-9FD6-7A23E99E5D5F}" destId="{3FC34062-CE3C-46F5-99B9-69CDD19A2FE7}" srcOrd="0" destOrd="0" presId="urn:microsoft.com/office/officeart/2008/layout/RadialCluster"/>
    <dgm:cxn modelId="{9897FD87-E82E-44BF-AEC7-72F669A0ECAF}" type="presOf" srcId="{209E62C2-9C74-4CDB-AA58-C0324379BDE2}" destId="{74748B93-42F1-47BB-BB7D-ADEA9A098254}" srcOrd="0" destOrd="0" presId="urn:microsoft.com/office/officeart/2008/layout/RadialCluster"/>
    <dgm:cxn modelId="{3971A3A6-0823-432F-B4AD-E017F9042F24}" type="presOf" srcId="{DB48FC0B-705C-4313-9A85-73515D44F97D}" destId="{33FDE04C-FF9E-4C8A-95ED-45B406387176}" srcOrd="0" destOrd="0" presId="urn:microsoft.com/office/officeart/2008/layout/RadialCluster"/>
    <dgm:cxn modelId="{3AFD93E4-91E5-492C-82E9-9ED9703FE03C}" srcId="{05627F8D-2BE5-4961-93BD-BB73C8338864}" destId="{6C63B264-F576-4E0A-9C1F-6F4EB6B688E9}" srcOrd="1" destOrd="0" parTransId="{EE882961-92BB-4AF7-A31A-9232EF9AC451}" sibTransId="{F29BD115-5E05-4A9E-8338-8983B39EDC56}"/>
    <dgm:cxn modelId="{570E1862-02ED-4C56-9F84-46B4B1B83FFD}" srcId="{209E62C2-9C74-4CDB-AA58-C0324379BDE2}" destId="{AE75F147-0441-4730-830A-1F156D0C662B}" srcOrd="1" destOrd="0" parTransId="{5F3C356C-9AC3-4ABC-A24C-6D18E5C504C2}" sibTransId="{C264C878-26D7-4200-B6AB-9704399ADD4C}"/>
    <dgm:cxn modelId="{7F1DC43A-46D9-4708-9CE6-1A65E91B60EA}" srcId="{05627F8D-2BE5-4961-93BD-BB73C8338864}" destId="{FE264D24-DEA2-4DF1-8F58-9FAF8ABFB5DD}" srcOrd="0" destOrd="0" parTransId="{238A7DD6-C65F-4D15-BA5F-E96DA0B28DA8}" sibTransId="{74655B49-2B4A-4F1D-99FE-A73E1A60D926}"/>
    <dgm:cxn modelId="{52888FF0-B3E6-4FE0-B4C8-225F60873BA4}" type="presOf" srcId="{AE75F147-0441-4730-830A-1F156D0C662B}" destId="{45C8D011-4F1A-4144-806D-4606ABAB82EE}" srcOrd="0" destOrd="0" presId="urn:microsoft.com/office/officeart/2008/layout/RadialCluster"/>
    <dgm:cxn modelId="{852FA741-B1FA-436A-A2B7-01DAA04E98E1}" srcId="{6817D433-347A-4102-AA70-EC278E277383}" destId="{209E62C2-9C74-4CDB-AA58-C0324379BDE2}" srcOrd="0" destOrd="0" parTransId="{472E6157-C9F7-46DB-A0D5-B2FFC635D946}" sibTransId="{1CC24307-14F1-4119-831B-BC3ED8553B89}"/>
    <dgm:cxn modelId="{F81A4CF3-D367-4C5D-BEEB-4D2A0DCECA6E}" srcId="{209E62C2-9C74-4CDB-AA58-C0324379BDE2}" destId="{572D74F2-E35E-42EC-B833-7C688E620719}" srcOrd="4" destOrd="0" parTransId="{3EC18ABB-662D-4B6B-B454-3AB33E593D00}" sibTransId="{DA3ECBF9-A1BD-402E-AA8B-E89B8A2EB693}"/>
    <dgm:cxn modelId="{BDDE44DE-FE97-45F9-89DB-03FD8522B47D}" type="presOf" srcId="{47316DB5-2E48-4FD5-996F-2EF195BEB4B1}" destId="{DB8154C1-580E-469F-9475-E244F40D2561}" srcOrd="0" destOrd="0" presId="urn:microsoft.com/office/officeart/2008/layout/RadialCluster"/>
    <dgm:cxn modelId="{D98AE198-4DFB-43F4-A1FC-75F8F0B0DE55}" type="presOf" srcId="{6817D433-347A-4102-AA70-EC278E277383}" destId="{BCD1E57C-378A-4F8D-B1FD-CFB886DEB992}" srcOrd="0" destOrd="0" presId="urn:microsoft.com/office/officeart/2008/layout/RadialCluster"/>
    <dgm:cxn modelId="{36323B48-6739-473E-9B23-A00A4E30BA09}" type="presOf" srcId="{5F3C356C-9AC3-4ABC-A24C-6D18E5C504C2}" destId="{1EEB7723-AEF9-4F60-B5E2-C82B8150AAA5}" srcOrd="0" destOrd="0" presId="urn:microsoft.com/office/officeart/2008/layout/RadialCluster"/>
    <dgm:cxn modelId="{A8D53AC9-D599-4AAA-B4FE-3ECBB6F6AF92}" srcId="{6817D433-347A-4102-AA70-EC278E277383}" destId="{05627F8D-2BE5-4961-93BD-BB73C8338864}" srcOrd="1" destOrd="0" parTransId="{5F76EA50-5BFE-4168-8C2E-24E3FF5526B5}" sibTransId="{EA3FB3FD-0595-4B12-992E-BE4512B451A7}"/>
    <dgm:cxn modelId="{17C16775-5414-4EF2-9DCF-6D94236B7419}" srcId="{209E62C2-9C74-4CDB-AA58-C0324379BDE2}" destId="{80C710E3-3760-4139-A45F-D3F5CEF452BC}" srcOrd="0" destOrd="0" parTransId="{DB48FC0B-705C-4313-9A85-73515D44F97D}" sibTransId="{62422378-D5FB-459F-9DE2-9B87F6EDB4CB}"/>
    <dgm:cxn modelId="{E84CCE8E-3820-4CAA-A4CF-80F121DDACC6}" type="presOf" srcId="{80C710E3-3760-4139-A45F-D3F5CEF452BC}" destId="{66C735C5-C1A0-45E7-B234-E6BA8806025A}" srcOrd="0" destOrd="0" presId="urn:microsoft.com/office/officeart/2008/layout/RadialCluster"/>
    <dgm:cxn modelId="{D94A4AF2-9F83-440C-8BF3-F859E69FE3D3}" type="presOf" srcId="{35AED7AA-587C-4D81-B44A-9806EE162A31}" destId="{A7644DA1-B533-4FF5-8237-66F580312881}" srcOrd="0" destOrd="0" presId="urn:microsoft.com/office/officeart/2008/layout/RadialCluster"/>
    <dgm:cxn modelId="{DB49D81E-30B4-4CFA-A733-2C2C58F16CFD}" type="presOf" srcId="{C900C4B4-475C-4263-B052-29A46F08C51B}" destId="{CACDE23D-BBBB-4513-A8AB-CADC4458913D}" srcOrd="0" destOrd="0" presId="urn:microsoft.com/office/officeart/2008/layout/RadialCluster"/>
    <dgm:cxn modelId="{47932932-439D-4EA7-86C6-FF9807758E5C}" srcId="{209E62C2-9C74-4CDB-AA58-C0324379BDE2}" destId="{7FD19400-D997-4F2B-9FD6-7A23E99E5D5F}" srcOrd="3" destOrd="0" parTransId="{C2B7531D-6225-400F-9CE5-924F79C61D52}" sibTransId="{5054D3DE-FEBC-4438-B4D1-BE0C2CF8DE59}"/>
    <dgm:cxn modelId="{400AAF7A-01CE-4331-B29A-11E36BF922A6}" srcId="{209E62C2-9C74-4CDB-AA58-C0324379BDE2}" destId="{47316DB5-2E48-4FD5-996F-2EF195BEB4B1}" srcOrd="5" destOrd="0" parTransId="{64C6B9AB-2FD4-4EAB-8C8E-032848CA3335}" sibTransId="{1FBE7101-7A3F-489E-BA34-7860F797F09B}"/>
    <dgm:cxn modelId="{03D98AF0-FA32-4321-8D34-3F2403A2612A}" type="presOf" srcId="{3EC18ABB-662D-4B6B-B454-3AB33E593D00}" destId="{2F32807A-8764-4AA4-944C-415F4DDDF724}" srcOrd="0" destOrd="0" presId="urn:microsoft.com/office/officeart/2008/layout/RadialCluster"/>
    <dgm:cxn modelId="{CF5C5C2E-8CFD-4F90-A479-9D0218F0651D}" type="presOf" srcId="{64C6B9AB-2FD4-4EAB-8C8E-032848CA3335}" destId="{511D08CC-3FD9-4C83-AA16-840487E10140}" srcOrd="0" destOrd="0" presId="urn:microsoft.com/office/officeart/2008/layout/RadialCluster"/>
    <dgm:cxn modelId="{7295DCEB-2A77-4454-8F18-E4FD07386702}" type="presOf" srcId="{572D74F2-E35E-42EC-B833-7C688E620719}" destId="{9F24E83B-4627-434E-B00B-39834A30B681}" srcOrd="0" destOrd="0" presId="urn:microsoft.com/office/officeart/2008/layout/RadialCluster"/>
    <dgm:cxn modelId="{B29AEFA4-C27C-47A0-B246-061F1A37FF3C}" srcId="{209E62C2-9C74-4CDB-AA58-C0324379BDE2}" destId="{35AED7AA-587C-4D81-B44A-9806EE162A31}" srcOrd="2" destOrd="0" parTransId="{C900C4B4-475C-4263-B052-29A46F08C51B}" sibTransId="{61CF7FF1-60B7-48B8-AC37-05940D763694}"/>
    <dgm:cxn modelId="{D9B304FB-EC45-498A-882E-3699C3C2417F}" type="presOf" srcId="{C2B7531D-6225-400F-9CE5-924F79C61D52}" destId="{6549C6EB-A400-4881-9A1A-17238ED4B6AB}" srcOrd="0" destOrd="0" presId="urn:microsoft.com/office/officeart/2008/layout/RadialCluster"/>
    <dgm:cxn modelId="{E9C35141-CFB4-49D1-9838-8FB5E4D83106}" type="presParOf" srcId="{BCD1E57C-378A-4F8D-B1FD-CFB886DEB992}" destId="{5EFB5847-AB22-4C10-807A-CD4B39C418B6}" srcOrd="0" destOrd="0" presId="urn:microsoft.com/office/officeart/2008/layout/RadialCluster"/>
    <dgm:cxn modelId="{668180B0-6200-4C92-A59E-77B14AB78D73}" type="presParOf" srcId="{5EFB5847-AB22-4C10-807A-CD4B39C418B6}" destId="{74748B93-42F1-47BB-BB7D-ADEA9A098254}" srcOrd="0" destOrd="0" presId="urn:microsoft.com/office/officeart/2008/layout/RadialCluster"/>
    <dgm:cxn modelId="{A4B4040C-7A20-49FE-B4F5-BC2954D671B3}" type="presParOf" srcId="{5EFB5847-AB22-4C10-807A-CD4B39C418B6}" destId="{33FDE04C-FF9E-4C8A-95ED-45B406387176}" srcOrd="1" destOrd="0" presId="urn:microsoft.com/office/officeart/2008/layout/RadialCluster"/>
    <dgm:cxn modelId="{08D04CA5-0642-4BE9-ABEA-5CF0FC6FD2C0}" type="presParOf" srcId="{5EFB5847-AB22-4C10-807A-CD4B39C418B6}" destId="{66C735C5-C1A0-45E7-B234-E6BA8806025A}" srcOrd="2" destOrd="0" presId="urn:microsoft.com/office/officeart/2008/layout/RadialCluster"/>
    <dgm:cxn modelId="{E9AB4AC2-DCDF-4D4C-A692-854D718A0750}" type="presParOf" srcId="{5EFB5847-AB22-4C10-807A-CD4B39C418B6}" destId="{1EEB7723-AEF9-4F60-B5E2-C82B8150AAA5}" srcOrd="3" destOrd="0" presId="urn:microsoft.com/office/officeart/2008/layout/RadialCluster"/>
    <dgm:cxn modelId="{08BCDE75-D30A-4DDF-883E-4F7024C3A57F}" type="presParOf" srcId="{5EFB5847-AB22-4C10-807A-CD4B39C418B6}" destId="{45C8D011-4F1A-4144-806D-4606ABAB82EE}" srcOrd="4" destOrd="0" presId="urn:microsoft.com/office/officeart/2008/layout/RadialCluster"/>
    <dgm:cxn modelId="{216214C3-C2E3-4F7F-8BDA-8FB3CCD53FE1}" type="presParOf" srcId="{5EFB5847-AB22-4C10-807A-CD4B39C418B6}" destId="{CACDE23D-BBBB-4513-A8AB-CADC4458913D}" srcOrd="5" destOrd="0" presId="urn:microsoft.com/office/officeart/2008/layout/RadialCluster"/>
    <dgm:cxn modelId="{441216B0-5006-49E1-9C4B-677230FE18B3}" type="presParOf" srcId="{5EFB5847-AB22-4C10-807A-CD4B39C418B6}" destId="{A7644DA1-B533-4FF5-8237-66F580312881}" srcOrd="6" destOrd="0" presId="urn:microsoft.com/office/officeart/2008/layout/RadialCluster"/>
    <dgm:cxn modelId="{4143DB99-9B09-456D-9216-78C7FEE11E81}" type="presParOf" srcId="{5EFB5847-AB22-4C10-807A-CD4B39C418B6}" destId="{6549C6EB-A400-4881-9A1A-17238ED4B6AB}" srcOrd="7" destOrd="0" presId="urn:microsoft.com/office/officeart/2008/layout/RadialCluster"/>
    <dgm:cxn modelId="{2C098DE2-C608-4FF5-B17C-A8DDBAF69C48}" type="presParOf" srcId="{5EFB5847-AB22-4C10-807A-CD4B39C418B6}" destId="{3FC34062-CE3C-46F5-99B9-69CDD19A2FE7}" srcOrd="8" destOrd="0" presId="urn:microsoft.com/office/officeart/2008/layout/RadialCluster"/>
    <dgm:cxn modelId="{B54CC03C-F94D-47A4-A1FD-823E9F8486DA}" type="presParOf" srcId="{5EFB5847-AB22-4C10-807A-CD4B39C418B6}" destId="{2F32807A-8764-4AA4-944C-415F4DDDF724}" srcOrd="9" destOrd="0" presId="urn:microsoft.com/office/officeart/2008/layout/RadialCluster"/>
    <dgm:cxn modelId="{97CF14D9-373E-4400-83BB-78163FB1B17F}" type="presParOf" srcId="{5EFB5847-AB22-4C10-807A-CD4B39C418B6}" destId="{9F24E83B-4627-434E-B00B-39834A30B681}" srcOrd="10" destOrd="0" presId="urn:microsoft.com/office/officeart/2008/layout/RadialCluster"/>
    <dgm:cxn modelId="{7FBA656E-1771-4D3C-A1C8-8B36D34C96E8}" type="presParOf" srcId="{5EFB5847-AB22-4C10-807A-CD4B39C418B6}" destId="{511D08CC-3FD9-4C83-AA16-840487E10140}" srcOrd="11" destOrd="0" presId="urn:microsoft.com/office/officeart/2008/layout/RadialCluster"/>
    <dgm:cxn modelId="{3C8A8A72-1EF2-4AA1-A4B3-537EF15BA79D}" type="presParOf" srcId="{5EFB5847-AB22-4C10-807A-CD4B39C418B6}" destId="{DB8154C1-580E-469F-9475-E244F40D256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FFA95-FB1E-4AC4-9924-E9818B33C1D2}">
      <dsp:nvSpPr>
        <dsp:cNvPr id="0" name=""/>
        <dsp:cNvSpPr/>
      </dsp:nvSpPr>
      <dsp:spPr>
        <a:xfrm>
          <a:off x="2618889" y="1424591"/>
          <a:ext cx="1221078" cy="1221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Herman van </a:t>
          </a:r>
          <a:r>
            <a:rPr lang="nl-NL" sz="1800" kern="1200" dirty="0" err="1"/>
            <a:t>Gemerden</a:t>
          </a:r>
          <a:endParaRPr lang="nl-NL" sz="1800" kern="1200" dirty="0"/>
        </a:p>
      </dsp:txBody>
      <dsp:txXfrm>
        <a:off x="2678497" y="1484199"/>
        <a:ext cx="1101862" cy="1101862"/>
      </dsp:txXfrm>
    </dsp:sp>
    <dsp:sp modelId="{BFDE9AB0-3F57-4F9B-8E3C-C7CB5DED9113}">
      <dsp:nvSpPr>
        <dsp:cNvPr id="0" name=""/>
        <dsp:cNvSpPr/>
      </dsp:nvSpPr>
      <dsp:spPr>
        <a:xfrm rot="16200000">
          <a:off x="2926368" y="1121531"/>
          <a:ext cx="606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11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6665-3A7C-4C59-8463-40D387A4A7E8}">
      <dsp:nvSpPr>
        <dsp:cNvPr id="0" name=""/>
        <dsp:cNvSpPr/>
      </dsp:nvSpPr>
      <dsp:spPr>
        <a:xfrm>
          <a:off x="2820367" y="349"/>
          <a:ext cx="818122" cy="818122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Stafford</a:t>
          </a:r>
          <a:r>
            <a:rPr lang="nl-NL" sz="1600" kern="1200" dirty="0"/>
            <a:t> Beer</a:t>
          </a:r>
        </a:p>
      </dsp:txBody>
      <dsp:txXfrm>
        <a:off x="2860304" y="40286"/>
        <a:ext cx="738248" cy="738248"/>
      </dsp:txXfrm>
    </dsp:sp>
    <dsp:sp modelId="{8BE128A4-57D0-47C4-8999-FA5381D17237}">
      <dsp:nvSpPr>
        <dsp:cNvPr id="0" name=""/>
        <dsp:cNvSpPr/>
      </dsp:nvSpPr>
      <dsp:spPr>
        <a:xfrm rot="19800000">
          <a:off x="3809931" y="1570538"/>
          <a:ext cx="448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3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999CC-3D39-433E-80D4-CCF3DA8388A7}">
      <dsp:nvSpPr>
        <dsp:cNvPr id="0" name=""/>
        <dsp:cNvSpPr/>
      </dsp:nvSpPr>
      <dsp:spPr>
        <a:xfrm>
          <a:off x="4228281" y="813209"/>
          <a:ext cx="818122" cy="818122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Health</a:t>
          </a:r>
        </a:p>
      </dsp:txBody>
      <dsp:txXfrm>
        <a:off x="4268218" y="853146"/>
        <a:ext cx="738248" cy="738248"/>
      </dsp:txXfrm>
    </dsp:sp>
    <dsp:sp modelId="{7B65E0BE-31BE-43AD-A5E5-09E23932A876}">
      <dsp:nvSpPr>
        <dsp:cNvPr id="0" name=""/>
        <dsp:cNvSpPr/>
      </dsp:nvSpPr>
      <dsp:spPr>
        <a:xfrm rot="1800000">
          <a:off x="3809931" y="2499722"/>
          <a:ext cx="448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3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F79F7-26EF-4B42-AB82-079395AC46E7}">
      <dsp:nvSpPr>
        <dsp:cNvPr id="0" name=""/>
        <dsp:cNvSpPr/>
      </dsp:nvSpPr>
      <dsp:spPr>
        <a:xfrm>
          <a:off x="4228281" y="2438929"/>
          <a:ext cx="818122" cy="81812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Addic-tion</a:t>
          </a:r>
          <a:endParaRPr lang="nl-NL" sz="1900" kern="1200" dirty="0"/>
        </a:p>
      </dsp:txBody>
      <dsp:txXfrm>
        <a:off x="4268218" y="2478866"/>
        <a:ext cx="738248" cy="738248"/>
      </dsp:txXfrm>
    </dsp:sp>
    <dsp:sp modelId="{C0F7B571-2A3B-4678-AB46-6DB0B0824938}">
      <dsp:nvSpPr>
        <dsp:cNvPr id="0" name=""/>
        <dsp:cNvSpPr/>
      </dsp:nvSpPr>
      <dsp:spPr>
        <a:xfrm rot="5400000">
          <a:off x="2926368" y="2948729"/>
          <a:ext cx="606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11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56A95-621D-437C-ABA2-3AA6A03B16CB}">
      <dsp:nvSpPr>
        <dsp:cNvPr id="0" name=""/>
        <dsp:cNvSpPr/>
      </dsp:nvSpPr>
      <dsp:spPr>
        <a:xfrm>
          <a:off x="2820367" y="3251788"/>
          <a:ext cx="818122" cy="818122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 err="1"/>
            <a:t>Martial</a:t>
          </a:r>
          <a:r>
            <a:rPr lang="nl-NL" sz="1700" kern="1200" dirty="0"/>
            <a:t> arts</a:t>
          </a:r>
        </a:p>
      </dsp:txBody>
      <dsp:txXfrm>
        <a:off x="2860304" y="3291725"/>
        <a:ext cx="738248" cy="738248"/>
      </dsp:txXfrm>
    </dsp:sp>
    <dsp:sp modelId="{AA0B447A-906F-4132-A73F-5710299D011A}">
      <dsp:nvSpPr>
        <dsp:cNvPr id="0" name=""/>
        <dsp:cNvSpPr/>
      </dsp:nvSpPr>
      <dsp:spPr>
        <a:xfrm rot="9000000">
          <a:off x="2200539" y="2499722"/>
          <a:ext cx="448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3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3A45B-D978-4AC1-8677-BA2655209FB6}">
      <dsp:nvSpPr>
        <dsp:cNvPr id="0" name=""/>
        <dsp:cNvSpPr/>
      </dsp:nvSpPr>
      <dsp:spPr>
        <a:xfrm>
          <a:off x="1412452" y="2438929"/>
          <a:ext cx="818122" cy="818122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Zen</a:t>
          </a:r>
        </a:p>
      </dsp:txBody>
      <dsp:txXfrm>
        <a:off x="1452389" y="2478866"/>
        <a:ext cx="738248" cy="738248"/>
      </dsp:txXfrm>
    </dsp:sp>
    <dsp:sp modelId="{A24F87F4-36AC-45EB-A529-D820D5019FD0}">
      <dsp:nvSpPr>
        <dsp:cNvPr id="0" name=""/>
        <dsp:cNvSpPr/>
      </dsp:nvSpPr>
      <dsp:spPr>
        <a:xfrm rot="12600000">
          <a:off x="2200539" y="1570538"/>
          <a:ext cx="448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3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00FA7-8401-4032-B39C-AA32E747806B}">
      <dsp:nvSpPr>
        <dsp:cNvPr id="0" name=""/>
        <dsp:cNvSpPr/>
      </dsp:nvSpPr>
      <dsp:spPr>
        <a:xfrm>
          <a:off x="1412452" y="813209"/>
          <a:ext cx="818122" cy="81812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Exercsises</a:t>
          </a:r>
          <a:endParaRPr lang="nl-NL" sz="1300" kern="1200" dirty="0"/>
        </a:p>
      </dsp:txBody>
      <dsp:txXfrm>
        <a:off x="1452389" y="853146"/>
        <a:ext cx="738248" cy="738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65683-3035-457B-BEE2-EC26EC79F0A4}">
      <dsp:nvSpPr>
        <dsp:cNvPr id="0" name=""/>
        <dsp:cNvSpPr/>
      </dsp:nvSpPr>
      <dsp:spPr>
        <a:xfrm>
          <a:off x="2542506" y="1385379"/>
          <a:ext cx="1187468" cy="1187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Roel </a:t>
          </a:r>
          <a:r>
            <a:rPr lang="nl-NL" sz="2100" kern="1200" dirty="0" err="1"/>
            <a:t>Beijdorff</a:t>
          </a:r>
          <a:endParaRPr lang="nl-NL" sz="2100" kern="1200" dirty="0"/>
        </a:p>
      </dsp:txBody>
      <dsp:txXfrm>
        <a:off x="2600473" y="1443346"/>
        <a:ext cx="1071534" cy="1071534"/>
      </dsp:txXfrm>
    </dsp:sp>
    <dsp:sp modelId="{845316FF-81F1-4865-BF81-99F8A5EF3087}">
      <dsp:nvSpPr>
        <dsp:cNvPr id="0" name=""/>
        <dsp:cNvSpPr/>
      </dsp:nvSpPr>
      <dsp:spPr>
        <a:xfrm rot="16200000">
          <a:off x="2841522" y="1090661"/>
          <a:ext cx="589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43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61838-F2C5-46B3-B93C-E907C8284579}">
      <dsp:nvSpPr>
        <dsp:cNvPr id="0" name=""/>
        <dsp:cNvSpPr/>
      </dsp:nvSpPr>
      <dsp:spPr>
        <a:xfrm>
          <a:off x="2738438" y="340"/>
          <a:ext cx="795603" cy="795603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System Dynamics, </a:t>
          </a:r>
          <a:r>
            <a:rPr lang="nl-NL" sz="1200" kern="1200" dirty="0" err="1"/>
            <a:t>Forrester</a:t>
          </a:r>
          <a:endParaRPr lang="nl-NL" sz="1200" kern="1200" dirty="0"/>
        </a:p>
      </dsp:txBody>
      <dsp:txXfrm>
        <a:off x="2777276" y="39178"/>
        <a:ext cx="717927" cy="717927"/>
      </dsp:txXfrm>
    </dsp:sp>
    <dsp:sp modelId="{BEF66B06-E102-46A9-8982-FC2DDEA2D2AF}">
      <dsp:nvSpPr>
        <dsp:cNvPr id="0" name=""/>
        <dsp:cNvSpPr/>
      </dsp:nvSpPr>
      <dsp:spPr>
        <a:xfrm rot="19800000">
          <a:off x="3700765" y="1527310"/>
          <a:ext cx="436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04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6ECB2-36BC-4D29-B141-1749EA206541}">
      <dsp:nvSpPr>
        <dsp:cNvPr id="0" name=""/>
        <dsp:cNvSpPr/>
      </dsp:nvSpPr>
      <dsp:spPr>
        <a:xfrm>
          <a:off x="4107600" y="790826"/>
          <a:ext cx="795603" cy="79560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Biology</a:t>
          </a:r>
          <a:endParaRPr lang="nl-NL" sz="1600" kern="1200" dirty="0"/>
        </a:p>
      </dsp:txBody>
      <dsp:txXfrm>
        <a:off x="4146438" y="829664"/>
        <a:ext cx="717927" cy="717927"/>
      </dsp:txXfrm>
    </dsp:sp>
    <dsp:sp modelId="{877F1AA8-2C80-4A67-8C90-260DC75E3A44}">
      <dsp:nvSpPr>
        <dsp:cNvPr id="0" name=""/>
        <dsp:cNvSpPr/>
      </dsp:nvSpPr>
      <dsp:spPr>
        <a:xfrm rot="1800000">
          <a:off x="3700765" y="2430917"/>
          <a:ext cx="436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04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6DED-E57C-4DE9-8FA4-038935C352F6}">
      <dsp:nvSpPr>
        <dsp:cNvPr id="0" name=""/>
        <dsp:cNvSpPr/>
      </dsp:nvSpPr>
      <dsp:spPr>
        <a:xfrm>
          <a:off x="4107600" y="2371798"/>
          <a:ext cx="795603" cy="79560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VSM</a:t>
          </a:r>
        </a:p>
      </dsp:txBody>
      <dsp:txXfrm>
        <a:off x="4146438" y="2410636"/>
        <a:ext cx="717927" cy="717927"/>
      </dsp:txXfrm>
    </dsp:sp>
    <dsp:sp modelId="{7F1AB781-73FD-43FF-9651-C0EAFA38402A}">
      <dsp:nvSpPr>
        <dsp:cNvPr id="0" name=""/>
        <dsp:cNvSpPr/>
      </dsp:nvSpPr>
      <dsp:spPr>
        <a:xfrm rot="5400000">
          <a:off x="2841522" y="2867566"/>
          <a:ext cx="589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43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2326C-F30E-44E5-8C38-0D12F24F2F3B}">
      <dsp:nvSpPr>
        <dsp:cNvPr id="0" name=""/>
        <dsp:cNvSpPr/>
      </dsp:nvSpPr>
      <dsp:spPr>
        <a:xfrm>
          <a:off x="2738438" y="3162284"/>
          <a:ext cx="795603" cy="79560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Mathe-matics</a:t>
          </a:r>
          <a:r>
            <a:rPr lang="nl-NL" sz="1600" kern="1200" dirty="0"/>
            <a:t>, </a:t>
          </a:r>
        </a:p>
      </dsp:txBody>
      <dsp:txXfrm>
        <a:off x="2777276" y="3201122"/>
        <a:ext cx="717927" cy="717927"/>
      </dsp:txXfrm>
    </dsp:sp>
    <dsp:sp modelId="{82D9E562-C59F-49C5-835B-D7B8800E60B3}">
      <dsp:nvSpPr>
        <dsp:cNvPr id="0" name=""/>
        <dsp:cNvSpPr/>
      </dsp:nvSpPr>
      <dsp:spPr>
        <a:xfrm rot="9000000">
          <a:off x="2135671" y="2430917"/>
          <a:ext cx="436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04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09C1-7B4E-4C13-ADCD-883852FFC366}">
      <dsp:nvSpPr>
        <dsp:cNvPr id="0" name=""/>
        <dsp:cNvSpPr/>
      </dsp:nvSpPr>
      <dsp:spPr>
        <a:xfrm>
          <a:off x="1369276" y="2371798"/>
          <a:ext cx="795603" cy="795603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Varela </a:t>
          </a:r>
          <a:r>
            <a:rPr lang="nl-NL" sz="1200" kern="1200" dirty="0" err="1"/>
            <a:t>and</a:t>
          </a:r>
          <a:r>
            <a:rPr lang="nl-NL" sz="1200" kern="1200" dirty="0"/>
            <a:t> </a:t>
          </a:r>
          <a:r>
            <a:rPr lang="nl-NL" sz="1200" kern="1200" dirty="0" err="1"/>
            <a:t>Maturana</a:t>
          </a:r>
          <a:endParaRPr lang="nl-NL" sz="1200" kern="1200" dirty="0"/>
        </a:p>
      </dsp:txBody>
      <dsp:txXfrm>
        <a:off x="1408114" y="2410636"/>
        <a:ext cx="717927" cy="717927"/>
      </dsp:txXfrm>
    </dsp:sp>
    <dsp:sp modelId="{BFB8FFAA-F40F-4607-A740-8FB36965A877}">
      <dsp:nvSpPr>
        <dsp:cNvPr id="0" name=""/>
        <dsp:cNvSpPr/>
      </dsp:nvSpPr>
      <dsp:spPr>
        <a:xfrm rot="12600000">
          <a:off x="2135671" y="1527310"/>
          <a:ext cx="436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04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1D04-4C61-4CC5-869A-AA085B4F260E}">
      <dsp:nvSpPr>
        <dsp:cNvPr id="0" name=""/>
        <dsp:cNvSpPr/>
      </dsp:nvSpPr>
      <dsp:spPr>
        <a:xfrm>
          <a:off x="1369276" y="790826"/>
          <a:ext cx="795603" cy="7956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Cyber-</a:t>
          </a:r>
          <a:r>
            <a:rPr lang="nl-NL" sz="1800" kern="1200" dirty="0" err="1"/>
            <a:t>netics</a:t>
          </a:r>
          <a:endParaRPr lang="nl-NL" sz="1800" kern="1200" dirty="0"/>
        </a:p>
      </dsp:txBody>
      <dsp:txXfrm>
        <a:off x="1408114" y="829664"/>
        <a:ext cx="717927" cy="717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48B93-42F1-47BB-BB7D-ADEA9A098254}">
      <dsp:nvSpPr>
        <dsp:cNvPr id="0" name=""/>
        <dsp:cNvSpPr/>
      </dsp:nvSpPr>
      <dsp:spPr>
        <a:xfrm>
          <a:off x="2593424" y="1399728"/>
          <a:ext cx="1199766" cy="11997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Pieter </a:t>
          </a:r>
          <a:r>
            <a:rPr lang="nl-NL" sz="3000" kern="1200" dirty="0" err="1"/>
            <a:t>Kruijt</a:t>
          </a:r>
          <a:endParaRPr lang="nl-NL" sz="3000" kern="1200" dirty="0"/>
        </a:p>
      </dsp:txBody>
      <dsp:txXfrm>
        <a:off x="2651992" y="1458296"/>
        <a:ext cx="1082630" cy="1082630"/>
      </dsp:txXfrm>
    </dsp:sp>
    <dsp:sp modelId="{33FDE04C-FF9E-4C8A-95ED-45B406387176}">
      <dsp:nvSpPr>
        <dsp:cNvPr id="0" name=""/>
        <dsp:cNvSpPr/>
      </dsp:nvSpPr>
      <dsp:spPr>
        <a:xfrm rot="16200000">
          <a:off x="2895537" y="1101957"/>
          <a:ext cx="5955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54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735C5-C1A0-45E7-B234-E6BA8806025A}">
      <dsp:nvSpPr>
        <dsp:cNvPr id="0" name=""/>
        <dsp:cNvSpPr/>
      </dsp:nvSpPr>
      <dsp:spPr>
        <a:xfrm>
          <a:off x="2791385" y="343"/>
          <a:ext cx="803843" cy="803843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Psychology</a:t>
          </a:r>
          <a:endParaRPr lang="nl-NL" sz="1100" kern="1200" dirty="0"/>
        </a:p>
      </dsp:txBody>
      <dsp:txXfrm>
        <a:off x="2830625" y="39583"/>
        <a:ext cx="725363" cy="725363"/>
      </dsp:txXfrm>
    </dsp:sp>
    <dsp:sp modelId="{1EEB7723-AEF9-4F60-B5E2-C82B8150AAA5}">
      <dsp:nvSpPr>
        <dsp:cNvPr id="0" name=""/>
        <dsp:cNvSpPr/>
      </dsp:nvSpPr>
      <dsp:spPr>
        <a:xfrm rot="19800000">
          <a:off x="3763678" y="1543128"/>
          <a:ext cx="440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56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8D011-4F1A-4144-806D-4606ABAB82EE}">
      <dsp:nvSpPr>
        <dsp:cNvPr id="0" name=""/>
        <dsp:cNvSpPr/>
      </dsp:nvSpPr>
      <dsp:spPr>
        <a:xfrm>
          <a:off x="4174727" y="799016"/>
          <a:ext cx="803843" cy="803843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Zen</a:t>
          </a:r>
        </a:p>
      </dsp:txBody>
      <dsp:txXfrm>
        <a:off x="4213967" y="838256"/>
        <a:ext cx="725363" cy="725363"/>
      </dsp:txXfrm>
    </dsp:sp>
    <dsp:sp modelId="{CACDE23D-BBBB-4513-A8AB-CADC4458913D}">
      <dsp:nvSpPr>
        <dsp:cNvPr id="0" name=""/>
        <dsp:cNvSpPr/>
      </dsp:nvSpPr>
      <dsp:spPr>
        <a:xfrm rot="1800000">
          <a:off x="3763678" y="2456094"/>
          <a:ext cx="440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56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44DA1-B533-4FF5-8237-66F580312881}">
      <dsp:nvSpPr>
        <dsp:cNvPr id="0" name=""/>
        <dsp:cNvSpPr/>
      </dsp:nvSpPr>
      <dsp:spPr>
        <a:xfrm>
          <a:off x="4174727" y="2396362"/>
          <a:ext cx="803843" cy="803843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Manage-ment</a:t>
          </a:r>
          <a:r>
            <a:rPr lang="nl-NL" sz="1300" kern="1200" dirty="0"/>
            <a:t> </a:t>
          </a:r>
          <a:r>
            <a:rPr lang="nl-NL" sz="1300" kern="1200" dirty="0" err="1"/>
            <a:t>Cy-bernetics</a:t>
          </a:r>
          <a:endParaRPr lang="nl-NL" sz="1300" kern="1200" dirty="0"/>
        </a:p>
      </dsp:txBody>
      <dsp:txXfrm>
        <a:off x="4213967" y="2435602"/>
        <a:ext cx="725363" cy="725363"/>
      </dsp:txXfrm>
    </dsp:sp>
    <dsp:sp modelId="{6549C6EB-A400-4881-9A1A-17238ED4B6AB}">
      <dsp:nvSpPr>
        <dsp:cNvPr id="0" name=""/>
        <dsp:cNvSpPr/>
      </dsp:nvSpPr>
      <dsp:spPr>
        <a:xfrm rot="5400000">
          <a:off x="2895537" y="2897265"/>
          <a:ext cx="5955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54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34062-CE3C-46F5-99B9-69CDD19A2FE7}">
      <dsp:nvSpPr>
        <dsp:cNvPr id="0" name=""/>
        <dsp:cNvSpPr/>
      </dsp:nvSpPr>
      <dsp:spPr>
        <a:xfrm>
          <a:off x="2791385" y="3195035"/>
          <a:ext cx="803843" cy="803843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Conversa-tion</a:t>
          </a:r>
          <a:r>
            <a:rPr lang="nl-NL" sz="1200" kern="1200" dirty="0"/>
            <a:t> </a:t>
          </a:r>
          <a:r>
            <a:rPr lang="nl-NL" sz="1200" kern="1200" dirty="0" err="1"/>
            <a:t>theory</a:t>
          </a:r>
          <a:endParaRPr lang="nl-NL" sz="1200" kern="1200" dirty="0"/>
        </a:p>
      </dsp:txBody>
      <dsp:txXfrm>
        <a:off x="2830625" y="3234275"/>
        <a:ext cx="725363" cy="725363"/>
      </dsp:txXfrm>
    </dsp:sp>
    <dsp:sp modelId="{2F32807A-8764-4AA4-944C-415F4DDDF724}">
      <dsp:nvSpPr>
        <dsp:cNvPr id="0" name=""/>
        <dsp:cNvSpPr/>
      </dsp:nvSpPr>
      <dsp:spPr>
        <a:xfrm rot="9000000">
          <a:off x="2182375" y="2456094"/>
          <a:ext cx="440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56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4E83B-4627-434E-B00B-39834A30B681}">
      <dsp:nvSpPr>
        <dsp:cNvPr id="0" name=""/>
        <dsp:cNvSpPr/>
      </dsp:nvSpPr>
      <dsp:spPr>
        <a:xfrm>
          <a:off x="1408043" y="2396362"/>
          <a:ext cx="803843" cy="803843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Buber</a:t>
          </a:r>
          <a:r>
            <a:rPr lang="nl-NL" sz="1400" kern="1200" dirty="0"/>
            <a:t>, </a:t>
          </a:r>
          <a:r>
            <a:rPr lang="nl-NL" sz="1400" kern="1200" dirty="0" err="1"/>
            <a:t>dialogue</a:t>
          </a:r>
          <a:endParaRPr lang="nl-NL" sz="1400" kern="1200" dirty="0"/>
        </a:p>
      </dsp:txBody>
      <dsp:txXfrm>
        <a:off x="1447283" y="2435602"/>
        <a:ext cx="725363" cy="725363"/>
      </dsp:txXfrm>
    </dsp:sp>
    <dsp:sp modelId="{511D08CC-3FD9-4C83-AA16-840487E10140}">
      <dsp:nvSpPr>
        <dsp:cNvPr id="0" name=""/>
        <dsp:cNvSpPr/>
      </dsp:nvSpPr>
      <dsp:spPr>
        <a:xfrm rot="12600000">
          <a:off x="2182375" y="1543128"/>
          <a:ext cx="440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56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154C1-580E-469F-9475-E244F40D2561}">
      <dsp:nvSpPr>
        <dsp:cNvPr id="0" name=""/>
        <dsp:cNvSpPr/>
      </dsp:nvSpPr>
      <dsp:spPr>
        <a:xfrm>
          <a:off x="1408043" y="799016"/>
          <a:ext cx="803843" cy="803843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Belbin</a:t>
          </a:r>
        </a:p>
      </dsp:txBody>
      <dsp:txXfrm>
        <a:off x="1447283" y="838256"/>
        <a:ext cx="725363" cy="725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0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0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21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43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4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7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30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81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65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65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20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282C-42F3-437E-BC94-308E0D187075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8199-517B-4F8C-934F-93E0B03EB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8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3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533" y="1346200"/>
            <a:ext cx="9029252" cy="2369343"/>
          </a:xfrm>
        </p:spPr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Jan Kuiper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8" descr="Foto: 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AutoShape 10" descr="Foto: 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2" descr="Foto: 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0" y="3028903"/>
            <a:ext cx="4970559" cy="280203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59" y="2084388"/>
            <a:ext cx="2602203" cy="3746546"/>
          </a:xfrm>
          <a:prstGeom prst="rect">
            <a:avLst/>
          </a:prstGeom>
        </p:spPr>
      </p:pic>
      <p:pic>
        <p:nvPicPr>
          <p:cNvPr id="2062" name="Picture 14" descr="Afbeeldingsresultaat voor mike van de wijnck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2" y="2084388"/>
            <a:ext cx="2563812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 rot="19722421">
            <a:off x="5417114" y="1559476"/>
            <a:ext cx="6263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doppelgangers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8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26" y="0"/>
            <a:ext cx="4699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0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Aspects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in focus?</a:t>
            </a:r>
          </a:p>
          <a:p>
            <a:r>
              <a:rPr lang="nl-NL" dirty="0"/>
              <a:t>S-3*, S3, S4, S2 </a:t>
            </a:r>
            <a:r>
              <a:rPr lang="nl-NL" dirty="0" err="1"/>
              <a:t>and</a:t>
            </a:r>
            <a:r>
              <a:rPr lang="nl-NL" dirty="0"/>
              <a:t> Works </a:t>
            </a:r>
            <a:r>
              <a:rPr lang="nl-NL" dirty="0" err="1"/>
              <a:t>Councils</a:t>
            </a:r>
            <a:endParaRPr lang="nl-NL" dirty="0"/>
          </a:p>
          <a:p>
            <a:r>
              <a:rPr lang="nl-NL" dirty="0"/>
              <a:t>S1 of Works </a:t>
            </a:r>
            <a:r>
              <a:rPr lang="nl-NL" dirty="0" err="1"/>
              <a:t>Councils</a:t>
            </a:r>
            <a:endParaRPr lang="nl-NL" dirty="0"/>
          </a:p>
          <a:p>
            <a:r>
              <a:rPr lang="nl-NL" dirty="0" err="1"/>
              <a:t>Requisite</a:t>
            </a:r>
            <a:r>
              <a:rPr lang="nl-NL" dirty="0"/>
              <a:t> </a:t>
            </a:r>
            <a:r>
              <a:rPr lang="nl-NL" dirty="0" err="1"/>
              <a:t>Variety</a:t>
            </a:r>
            <a:endParaRPr lang="nl-NL" dirty="0"/>
          </a:p>
          <a:p>
            <a:r>
              <a:rPr lang="nl-NL" dirty="0" err="1"/>
              <a:t>Algadonic</a:t>
            </a:r>
            <a:r>
              <a:rPr lang="nl-NL" dirty="0"/>
              <a:t> </a:t>
            </a:r>
            <a:r>
              <a:rPr lang="nl-NL" dirty="0" err="1"/>
              <a:t>channel</a:t>
            </a:r>
            <a:endParaRPr lang="nl-NL" dirty="0"/>
          </a:p>
          <a:p>
            <a:r>
              <a:rPr lang="nl-NL" dirty="0" err="1"/>
              <a:t>Autopoiesis</a:t>
            </a:r>
            <a:r>
              <a:rPr lang="nl-NL" dirty="0"/>
              <a:t> in </a:t>
            </a:r>
            <a:r>
              <a:rPr lang="nl-NL" dirty="0" err="1"/>
              <a:t>enterprise</a:t>
            </a:r>
            <a:r>
              <a:rPr lang="nl-NL" dirty="0"/>
              <a:t>, Works Council </a:t>
            </a:r>
            <a:r>
              <a:rPr lang="nl-NL" dirty="0" err="1"/>
              <a:t>and</a:t>
            </a:r>
            <a:r>
              <a:rPr lang="nl-NL" dirty="0"/>
              <a:t> me/</a:t>
            </a:r>
            <a:r>
              <a:rPr lang="nl-NL" dirty="0" err="1"/>
              <a:t>the</a:t>
            </a:r>
            <a:r>
              <a:rPr lang="nl-NL" dirty="0"/>
              <a:t> consultant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04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 rot="19084815">
            <a:off x="-131906" y="2297982"/>
            <a:ext cx="5257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 S-5 </a:t>
            </a:r>
            <a:r>
              <a:rPr lang="nl-NL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exercise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74828" y="578224"/>
            <a:ext cx="30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Jan in </a:t>
            </a:r>
            <a:r>
              <a:rPr lang="nl-NL" dirty="0" err="1"/>
              <a:t>IcoDrome</a:t>
            </a:r>
            <a:r>
              <a:rPr lang="nl-NL" dirty="0"/>
              <a:t>: 1995 - 2008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3" y="476908"/>
            <a:ext cx="2376715" cy="3429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578224"/>
            <a:ext cx="11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1995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578224"/>
            <a:ext cx="3048000" cy="24384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096"/>
            <a:ext cx="1486796" cy="148679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234953" y="1843711"/>
            <a:ext cx="5159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Until</a:t>
            </a:r>
            <a:r>
              <a:rPr lang="nl-NL" dirty="0"/>
              <a:t> 2008: 105 </a:t>
            </a:r>
            <a:r>
              <a:rPr lang="nl-NL" dirty="0" err="1"/>
              <a:t>Syntegrations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varieties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	&gt; 40 </a:t>
            </a:r>
            <a:r>
              <a:rPr lang="nl-NL" dirty="0" err="1"/>
              <a:t>certified</a:t>
            </a:r>
            <a:r>
              <a:rPr lang="nl-NL" dirty="0"/>
              <a:t> </a:t>
            </a:r>
            <a:r>
              <a:rPr lang="nl-NL" dirty="0" err="1"/>
              <a:t>Log’s</a:t>
            </a:r>
            <a:r>
              <a:rPr lang="nl-NL" dirty="0"/>
              <a:t>, </a:t>
            </a:r>
            <a:r>
              <a:rPr lang="nl-NL" dirty="0" err="1"/>
              <a:t>Fac’s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Organizers</a:t>
            </a:r>
            <a:endParaRPr lang="nl-NL" dirty="0"/>
          </a:p>
          <a:p>
            <a:endParaRPr lang="nl-NL" dirty="0"/>
          </a:p>
          <a:p>
            <a:r>
              <a:rPr lang="nl-NL" dirty="0"/>
              <a:t>		</a:t>
            </a:r>
            <a:r>
              <a:rPr lang="nl-NL" dirty="0" err="1"/>
              <a:t>Statistics</a:t>
            </a:r>
            <a:r>
              <a:rPr lang="nl-NL" dirty="0"/>
              <a:t>:</a:t>
            </a:r>
          </a:p>
        </p:txBody>
      </p:sp>
      <p:graphicFrame>
        <p:nvGraphicFramePr>
          <p:cNvPr id="11" name="Grafie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207876"/>
              </p:ext>
            </p:extLst>
          </p:nvPr>
        </p:nvGraphicFramePr>
        <p:xfrm>
          <a:off x="2300343" y="36582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02130"/>
              </p:ext>
            </p:extLst>
          </p:nvPr>
        </p:nvGraphicFramePr>
        <p:xfrm>
          <a:off x="6994712" y="36686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48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2" y="204504"/>
            <a:ext cx="3775563" cy="251729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04395" y="268941"/>
            <a:ext cx="485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Sociological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endParaRPr lang="nl-NL" dirty="0"/>
          </a:p>
          <a:p>
            <a:r>
              <a:rPr lang="nl-NL" dirty="0" err="1"/>
              <a:t>TradeUnion</a:t>
            </a:r>
            <a:endParaRPr lang="nl-NL" dirty="0"/>
          </a:p>
          <a:p>
            <a:r>
              <a:rPr lang="nl-NL" dirty="0"/>
              <a:t>Works Council Advisor</a:t>
            </a:r>
          </a:p>
          <a:p>
            <a:r>
              <a:rPr lang="nl-NL" dirty="0"/>
              <a:t>Kuiper &amp; van de Kieft (</a:t>
            </a:r>
            <a:r>
              <a:rPr lang="nl-NL" dirty="0" err="1"/>
              <a:t>est.</a:t>
            </a:r>
            <a:r>
              <a:rPr lang="nl-NL" dirty="0"/>
              <a:t> 1993)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8" y="1533707"/>
            <a:ext cx="2406561" cy="9940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" y="2807964"/>
            <a:ext cx="3915335" cy="261022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003888" y="494852"/>
            <a:ext cx="335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&gt;300 </a:t>
            </a:r>
            <a:r>
              <a:rPr lang="nl-NL" dirty="0" err="1"/>
              <a:t>clients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Appr</a:t>
            </a:r>
            <a:r>
              <a:rPr lang="nl-NL" dirty="0"/>
              <a:t>. 70% </a:t>
            </a:r>
            <a:r>
              <a:rPr lang="nl-NL" dirty="0" err="1"/>
              <a:t>Industry</a:t>
            </a:r>
            <a:endParaRPr lang="nl-NL" dirty="0"/>
          </a:p>
          <a:p>
            <a:endParaRPr lang="nl-NL" dirty="0"/>
          </a:p>
          <a:p>
            <a:r>
              <a:rPr lang="nl-NL" dirty="0"/>
              <a:t>Specialist </a:t>
            </a:r>
            <a:r>
              <a:rPr lang="nl-NL" dirty="0" err="1"/>
              <a:t>Advice</a:t>
            </a:r>
            <a:r>
              <a:rPr lang="nl-NL" dirty="0"/>
              <a:t>: Legal, Financial, </a:t>
            </a:r>
            <a:r>
              <a:rPr lang="nl-NL" dirty="0" err="1"/>
              <a:t>processes</a:t>
            </a:r>
            <a:r>
              <a:rPr lang="nl-NL" dirty="0"/>
              <a:t>, Labour </a:t>
            </a:r>
            <a:r>
              <a:rPr lang="nl-NL" dirty="0" err="1"/>
              <a:t>conditions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819426" y="3429000"/>
            <a:ext cx="613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Topics: </a:t>
            </a:r>
            <a:r>
              <a:rPr lang="nl-NL" dirty="0" err="1"/>
              <a:t>Restructuring</a:t>
            </a:r>
            <a:r>
              <a:rPr lang="nl-NL" dirty="0"/>
              <a:t>, </a:t>
            </a:r>
            <a:r>
              <a:rPr lang="nl-NL" dirty="0" err="1"/>
              <a:t>merger</a:t>
            </a:r>
            <a:r>
              <a:rPr lang="nl-NL" dirty="0"/>
              <a:t>,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replacement</a:t>
            </a:r>
            <a:r>
              <a:rPr lang="nl-NL" dirty="0"/>
              <a:t>,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regulatiuons</a:t>
            </a:r>
            <a:r>
              <a:rPr lang="nl-NL" dirty="0"/>
              <a:t>, conflict, </a:t>
            </a:r>
            <a:r>
              <a:rPr lang="nl-NL" dirty="0" err="1"/>
              <a:t>negotiation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Results</a:t>
            </a:r>
            <a:r>
              <a:rPr lang="nl-NL" dirty="0"/>
              <a:t>: power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workers</a:t>
            </a:r>
            <a:r>
              <a:rPr lang="nl-NL" dirty="0"/>
              <a:t> (</a:t>
            </a:r>
            <a:r>
              <a:rPr lang="nl-NL" dirty="0" err="1"/>
              <a:t>influence</a:t>
            </a:r>
            <a:r>
              <a:rPr lang="nl-NL" dirty="0"/>
              <a:t>),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redundancies</a:t>
            </a:r>
            <a:r>
              <a:rPr lang="nl-NL" dirty="0"/>
              <a:t>, </a:t>
            </a:r>
            <a:r>
              <a:rPr lang="nl-NL" dirty="0" err="1"/>
              <a:t>less</a:t>
            </a:r>
            <a:r>
              <a:rPr lang="nl-NL" dirty="0"/>
              <a:t> outsourcing,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Plan,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merger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 or no </a:t>
            </a:r>
            <a:r>
              <a:rPr lang="nl-NL" dirty="0" err="1"/>
              <a:t>merger</a:t>
            </a:r>
            <a:r>
              <a:rPr lang="nl-NL" dirty="0"/>
              <a:t>, </a:t>
            </a:r>
            <a:r>
              <a:rPr lang="nl-NL" dirty="0" err="1"/>
              <a:t>etcetra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5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y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acy con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3265714"/>
            <a:ext cx="6386286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845190">
            <a:off x="5347546" y="837338"/>
            <a:ext cx="68309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Cyberneticians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should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do ‘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Macy</a:t>
            </a: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-conferences’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1601" y="5065486"/>
            <a:ext cx="5606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… Andrew </a:t>
            </a:r>
            <a:r>
              <a:rPr lang="nl-NL" sz="2000" dirty="0" err="1"/>
              <a:t>Pickering</a:t>
            </a:r>
            <a:r>
              <a:rPr lang="nl-NL" sz="2000" dirty="0"/>
              <a:t>, Norbert Wiener Learning Center…</a:t>
            </a:r>
          </a:p>
          <a:p>
            <a:r>
              <a:rPr lang="nl-NL" sz="2000" dirty="0"/>
              <a:t>“The next </a:t>
            </a:r>
            <a:r>
              <a:rPr lang="nl-NL" sz="2000" dirty="0" err="1"/>
              <a:t>Macy</a:t>
            </a:r>
            <a:r>
              <a:rPr lang="nl-NL" sz="2000" dirty="0"/>
              <a:t> Conference: A New </a:t>
            </a:r>
            <a:r>
              <a:rPr lang="nl-NL" sz="2000" dirty="0" err="1"/>
              <a:t>Synthesis</a:t>
            </a:r>
            <a:r>
              <a:rPr lang="nl-NL" sz="2000" dirty="0"/>
              <a:t>”</a:t>
            </a:r>
          </a:p>
          <a:p>
            <a:endParaRPr lang="nl-NL" sz="2000" dirty="0"/>
          </a:p>
          <a:p>
            <a:r>
              <a:rPr lang="nl-NL" sz="2000" b="1" i="1" dirty="0" err="1"/>
              <a:t>Shouldn’t</a:t>
            </a:r>
            <a:r>
              <a:rPr lang="nl-NL" sz="2000" b="1" i="1" dirty="0"/>
              <a:t> </a:t>
            </a:r>
            <a:r>
              <a:rPr lang="nl-NL" sz="2000" b="1" i="1" dirty="0" err="1"/>
              <a:t>Metaphorum</a:t>
            </a:r>
            <a:r>
              <a:rPr lang="nl-NL" sz="2000" b="1" i="1" dirty="0"/>
              <a:t> start </a:t>
            </a:r>
            <a:r>
              <a:rPr lang="nl-NL" sz="2000" b="1" i="1" dirty="0" err="1"/>
              <a:t>organizing</a:t>
            </a:r>
            <a:r>
              <a:rPr lang="nl-NL" sz="2000" b="1" i="1" dirty="0"/>
              <a:t> </a:t>
            </a:r>
            <a:r>
              <a:rPr lang="nl-NL" sz="2000" b="1" i="1" dirty="0" err="1"/>
              <a:t>this</a:t>
            </a:r>
            <a:r>
              <a:rPr lang="nl-NL" sz="20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87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72" y="0"/>
            <a:ext cx="7022855" cy="6858000"/>
          </a:xfrm>
          <a:prstGeom prst="rect">
            <a:avLst/>
          </a:prstGeom>
        </p:spPr>
      </p:pic>
      <p:sp>
        <p:nvSpPr>
          <p:cNvPr id="2" name="Gelijkbenige driehoek 1"/>
          <p:cNvSpPr/>
          <p:nvPr/>
        </p:nvSpPr>
        <p:spPr>
          <a:xfrm rot="10800000">
            <a:off x="2770909" y="2066307"/>
            <a:ext cx="6650182" cy="3372592"/>
          </a:xfrm>
          <a:prstGeom prst="triangl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087584" y="2066306"/>
            <a:ext cx="26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Pieter </a:t>
            </a:r>
            <a:r>
              <a:rPr lang="nl-NL" b="1" dirty="0" err="1"/>
              <a:t>Kruijt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6953001" y="2066306"/>
            <a:ext cx="26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Herman van </a:t>
            </a:r>
            <a:r>
              <a:rPr lang="nl-NL" b="1" dirty="0" err="1"/>
              <a:t>Gemerden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389419" y="4534395"/>
            <a:ext cx="26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Roel </a:t>
            </a:r>
            <a:r>
              <a:rPr lang="nl-NL" b="1" dirty="0" err="1"/>
              <a:t>Beijdorff</a:t>
            </a:r>
            <a:endParaRPr lang="nl-NL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9309062"/>
              </p:ext>
            </p:extLst>
          </p:nvPr>
        </p:nvGraphicFramePr>
        <p:xfrm>
          <a:off x="5870205" y="12504"/>
          <a:ext cx="6458857" cy="407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778630"/>
              </p:ext>
            </p:extLst>
          </p:nvPr>
        </p:nvGraphicFramePr>
        <p:xfrm>
          <a:off x="2959759" y="2885444"/>
          <a:ext cx="6272481" cy="395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13540"/>
              </p:ext>
            </p:extLst>
          </p:nvPr>
        </p:nvGraphicFramePr>
        <p:xfrm>
          <a:off x="0" y="0"/>
          <a:ext cx="6386615" cy="399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8324479" y="4489440"/>
            <a:ext cx="37605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i="1" dirty="0" err="1">
                <a:solidFill>
                  <a:schemeClr val="accent5">
                    <a:lumMod val="50000"/>
                  </a:schemeClr>
                </a:solidFill>
              </a:rPr>
              <a:t>Core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l-NL" sz="2400" i="1" dirty="0" err="1">
                <a:solidFill>
                  <a:schemeClr val="accent5">
                    <a:lumMod val="50000"/>
                  </a:schemeClr>
                </a:solidFill>
              </a:rPr>
              <a:t>discoveries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nl-NL" sz="2400" i="1" dirty="0" err="1">
                <a:solidFill>
                  <a:schemeClr val="accent5">
                    <a:lumMod val="50000"/>
                  </a:schemeClr>
                </a:solidFill>
              </a:rPr>
              <a:t>secrets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Self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Organization</a:t>
            </a: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Second Order </a:t>
            </a:r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Cybernetics</a:t>
            </a: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/is VSM</a:t>
            </a:r>
          </a:p>
          <a:p>
            <a:pPr algn="r"/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POSIWID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6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we </a:t>
            </a:r>
            <a:r>
              <a:rPr lang="nl-NL" dirty="0" err="1"/>
              <a:t>learned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delivery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participation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Organize</a:t>
            </a:r>
            <a:r>
              <a:rPr lang="nl-NL" dirty="0"/>
              <a:t>/</a:t>
            </a:r>
            <a:r>
              <a:rPr lang="nl-NL" dirty="0" err="1"/>
              <a:t>facilitate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self-organization</a:t>
            </a:r>
            <a:r>
              <a:rPr lang="nl-NL" dirty="0"/>
              <a:t>: </a:t>
            </a:r>
            <a:r>
              <a:rPr lang="nl-NL" dirty="0" err="1"/>
              <a:t>recursivity</a:t>
            </a:r>
            <a:r>
              <a:rPr lang="nl-NL" dirty="0"/>
              <a:t>, ‘feed’ VSM, …</a:t>
            </a:r>
          </a:p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drive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internalised</a:t>
            </a: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 (</a:t>
            </a:r>
            <a:r>
              <a:rPr lang="nl-NL" dirty="0" err="1"/>
              <a:t>insight</a:t>
            </a:r>
            <a:r>
              <a:rPr lang="nl-NL" dirty="0"/>
              <a:t>)</a:t>
            </a:r>
          </a:p>
          <a:p>
            <a:r>
              <a:rPr lang="nl-NL" dirty="0" err="1"/>
              <a:t>Syntegrating</a:t>
            </a:r>
            <a:r>
              <a:rPr lang="nl-NL" dirty="0"/>
              <a:t> is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allways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invitation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personal </a:t>
            </a:r>
            <a:r>
              <a:rPr lang="nl-NL" dirty="0" err="1"/>
              <a:t>journey</a:t>
            </a:r>
            <a:endParaRPr lang="nl-NL" dirty="0"/>
          </a:p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deliver</a:t>
            </a:r>
            <a:r>
              <a:rPr lang="nl-NL" dirty="0"/>
              <a:t> a </a:t>
            </a:r>
            <a:r>
              <a:rPr lang="nl-NL" dirty="0" err="1"/>
              <a:t>Syntegration</a:t>
            </a:r>
            <a:r>
              <a:rPr lang="nl-NL" dirty="0"/>
              <a:t> I must </a:t>
            </a:r>
            <a:r>
              <a:rPr lang="nl-NL" dirty="0" err="1"/>
              <a:t>be</a:t>
            </a:r>
            <a:r>
              <a:rPr lang="nl-NL" dirty="0"/>
              <a:t> a second order </a:t>
            </a:r>
            <a:r>
              <a:rPr lang="nl-NL" dirty="0" err="1"/>
              <a:t>cybernetician</a:t>
            </a:r>
            <a:endParaRPr lang="nl-NL" dirty="0"/>
          </a:p>
          <a:p>
            <a:r>
              <a:rPr lang="nl-NL" dirty="0" err="1"/>
              <a:t>Organizing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facilitating</a:t>
            </a:r>
            <a:r>
              <a:rPr lang="nl-NL" dirty="0"/>
              <a:t> is </a:t>
            </a:r>
            <a:r>
              <a:rPr lang="nl-NL" dirty="0" err="1"/>
              <a:t>working</a:t>
            </a:r>
            <a:r>
              <a:rPr lang="nl-NL" dirty="0"/>
              <a:t> like </a:t>
            </a:r>
            <a:r>
              <a:rPr lang="nl-NL" dirty="0" err="1"/>
              <a:t>hell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as </a:t>
            </a:r>
            <a:r>
              <a:rPr lang="nl-NL" dirty="0" err="1"/>
              <a:t>little</a:t>
            </a:r>
            <a:r>
              <a:rPr lang="nl-NL" dirty="0"/>
              <a:t> as </a:t>
            </a:r>
            <a:r>
              <a:rPr lang="nl-NL" dirty="0" err="1"/>
              <a:t>possible</a:t>
            </a:r>
            <a:endParaRPr lang="nl-NL" dirty="0"/>
          </a:p>
          <a:p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anybody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connects</a:t>
            </a:r>
            <a:r>
              <a:rPr lang="nl-NL" dirty="0"/>
              <a:t> (or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OQ</a:t>
            </a:r>
          </a:p>
          <a:p>
            <a:r>
              <a:rPr lang="nl-NL" dirty="0"/>
              <a:t>VSM in (</a:t>
            </a:r>
            <a:r>
              <a:rPr lang="nl-NL" dirty="0" err="1"/>
              <a:t>every</a:t>
            </a:r>
            <a:r>
              <a:rPr lang="nl-NL" dirty="0"/>
              <a:t>) action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40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37" y="0"/>
            <a:ext cx="4699948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55" y="3376422"/>
            <a:ext cx="118689" cy="10515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557566"/>
            <a:ext cx="3300315" cy="2924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42" y="0"/>
            <a:ext cx="5138457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 rot="20261609">
            <a:off x="54419" y="2591591"/>
            <a:ext cx="115606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Syntegration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</a:t>
            </a: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SM =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Syntegration</a:t>
            </a:r>
            <a:endParaRPr lang="nl-NL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VSM-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practicioners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should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allways</a:t>
            </a:r>
            <a:r>
              <a:rPr lang="nl-NL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syntegrate</a:t>
            </a:r>
            <a:endParaRPr lang="nl-NL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5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85" y="5106467"/>
            <a:ext cx="1752845" cy="724001"/>
          </a:xfrm>
          <a:prstGeom prst="rect">
            <a:avLst/>
          </a:prstGeom>
        </p:spPr>
      </p:pic>
      <p:sp>
        <p:nvSpPr>
          <p:cNvPr id="2" name="Gelijkbenige driehoek 1"/>
          <p:cNvSpPr/>
          <p:nvPr/>
        </p:nvSpPr>
        <p:spPr>
          <a:xfrm>
            <a:off x="478971" y="522514"/>
            <a:ext cx="2061029" cy="5907315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elijkbenige driehoek 2"/>
          <p:cNvSpPr/>
          <p:nvPr/>
        </p:nvSpPr>
        <p:spPr>
          <a:xfrm>
            <a:off x="1386113" y="522514"/>
            <a:ext cx="246743" cy="62411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eraccolade 3"/>
          <p:cNvSpPr/>
          <p:nvPr/>
        </p:nvSpPr>
        <p:spPr>
          <a:xfrm>
            <a:off x="2322286" y="1146629"/>
            <a:ext cx="870857" cy="528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4855499">
            <a:off x="1630839" y="3598467"/>
            <a:ext cx="181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elections</a:t>
            </a:r>
            <a:endParaRPr lang="nl-NL" sz="3200" dirty="0"/>
          </a:p>
        </p:txBody>
      </p:sp>
      <p:sp>
        <p:nvSpPr>
          <p:cNvPr id="6" name="Gelijkbenige driehoek 5"/>
          <p:cNvSpPr/>
          <p:nvPr/>
        </p:nvSpPr>
        <p:spPr>
          <a:xfrm rot="10800000">
            <a:off x="2935843" y="3035066"/>
            <a:ext cx="1306286" cy="89933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993900" y="4061410"/>
            <a:ext cx="144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Works</a:t>
            </a:r>
          </a:p>
          <a:p>
            <a:r>
              <a:rPr lang="nl-NL" dirty="0"/>
              <a:t>Council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25714" y="522514"/>
            <a:ext cx="2046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consultation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815443" y="1146629"/>
            <a:ext cx="7170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Law</a:t>
            </a:r>
            <a:r>
              <a:rPr lang="nl-NL" sz="3200" dirty="0"/>
              <a:t> on </a:t>
            </a:r>
            <a:r>
              <a:rPr lang="nl-NL" sz="3200" dirty="0" err="1"/>
              <a:t>WorksCouncils</a:t>
            </a:r>
            <a:r>
              <a:rPr lang="nl-NL" sz="3200" dirty="0"/>
              <a:t> (1971)</a:t>
            </a:r>
          </a:p>
          <a:p>
            <a:endParaRPr lang="nl-NL" sz="3200" dirty="0"/>
          </a:p>
          <a:p>
            <a:r>
              <a:rPr lang="nl-NL" sz="3200" dirty="0"/>
              <a:t>Business </a:t>
            </a:r>
            <a:r>
              <a:rPr lang="nl-NL" sz="3200" dirty="0" err="1"/>
              <a:t>decisions</a:t>
            </a:r>
            <a:r>
              <a:rPr lang="nl-NL" sz="3200" dirty="0"/>
              <a:t> </a:t>
            </a:r>
            <a:r>
              <a:rPr lang="nl-NL" sz="3200" dirty="0" err="1"/>
              <a:t>with</a:t>
            </a:r>
            <a:r>
              <a:rPr lang="nl-NL" sz="3200" dirty="0"/>
              <a:t> large impact: Right of </a:t>
            </a:r>
            <a:r>
              <a:rPr lang="nl-NL" sz="3200" dirty="0" err="1"/>
              <a:t>advice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Labour issues: Agreement </a:t>
            </a:r>
            <a:r>
              <a:rPr lang="nl-NL" sz="3200" dirty="0" err="1"/>
              <a:t>necessary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 err="1"/>
              <a:t>Rights</a:t>
            </a:r>
            <a:r>
              <a:rPr lang="nl-NL" sz="3200" dirty="0"/>
              <a:t>: </a:t>
            </a:r>
            <a:r>
              <a:rPr lang="nl-NL" sz="3200" dirty="0" err="1"/>
              <a:t>initiative</a:t>
            </a:r>
            <a:r>
              <a:rPr lang="nl-NL" sz="3200" dirty="0"/>
              <a:t>, </a:t>
            </a:r>
            <a:r>
              <a:rPr lang="nl-NL" sz="3200" dirty="0" err="1"/>
              <a:t>schooling</a:t>
            </a:r>
            <a:r>
              <a:rPr lang="nl-NL" sz="3200" dirty="0"/>
              <a:t>, information, </a:t>
            </a:r>
            <a:r>
              <a:rPr lang="nl-NL" sz="3200" dirty="0" err="1"/>
              <a:t>legal</a:t>
            </a:r>
            <a:r>
              <a:rPr lang="nl-NL" sz="3200" dirty="0"/>
              <a:t> action, consultancy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80142" y="6418341"/>
            <a:ext cx="239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Enterprise</a:t>
            </a:r>
          </a:p>
        </p:txBody>
      </p:sp>
      <p:sp>
        <p:nvSpPr>
          <p:cNvPr id="12" name="Tekstvak 11"/>
          <p:cNvSpPr txBox="1"/>
          <p:nvPr/>
        </p:nvSpPr>
        <p:spPr>
          <a:xfrm rot="19782351">
            <a:off x="-89574" y="128839"/>
            <a:ext cx="239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C00000"/>
                </a:solidFill>
              </a:rPr>
              <a:t>Enterpreneur</a:t>
            </a:r>
            <a:endParaRPr lang="nl-NL" sz="2400" dirty="0">
              <a:solidFill>
                <a:srgbClr val="C0000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 rot="20029551">
            <a:off x="3483832" y="3577013"/>
            <a:ext cx="853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Consultation</a:t>
            </a:r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&gt;&gt; </a:t>
            </a:r>
            <a:r>
              <a:rPr lang="nl-NL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conversation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 rot="20029551">
            <a:off x="2156457" y="2797448"/>
            <a:ext cx="9910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Design </a:t>
            </a:r>
            <a:r>
              <a:rPr lang="nl-NL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syntegrative</a:t>
            </a:r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nl-NL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conversations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6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6862 -1.85185E-6 C -0.09935 -1.85185E-6 -0.13711 -0.10254 -0.13711 -0.18541 L -0.13711 -0.37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367</Words>
  <Application>Microsoft Office PowerPoint</Application>
  <PresentationFormat>Breedbeeld</PresentationFormat>
  <Paragraphs>91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Jan Kuiper </vt:lpstr>
      <vt:lpstr>PowerPoint-presentatie</vt:lpstr>
      <vt:lpstr>PowerPoint-presentatie</vt:lpstr>
      <vt:lpstr>PowerPoint-presentatie</vt:lpstr>
      <vt:lpstr>PowerPoint-presentatie</vt:lpstr>
      <vt:lpstr>PowerPoint-presentatie</vt:lpstr>
      <vt:lpstr>What we learned from delivery and participation?</vt:lpstr>
      <vt:lpstr>PowerPoint-presentatie</vt:lpstr>
      <vt:lpstr>PowerPoint-presentatie</vt:lpstr>
      <vt:lpstr>PowerPoint-presentatie</vt:lpstr>
      <vt:lpstr>Aspects: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Kuiper TS, VSM, WC</dc:title>
  <dc:creator>Jan Kuiper</dc:creator>
  <cp:lastModifiedBy>Jan Kuiper</cp:lastModifiedBy>
  <cp:revision>41</cp:revision>
  <dcterms:created xsi:type="dcterms:W3CDTF">2016-09-27T13:44:39Z</dcterms:created>
  <dcterms:modified xsi:type="dcterms:W3CDTF">2016-10-06T13:28:22Z</dcterms:modified>
</cp:coreProperties>
</file>