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61"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5143500" type="screen16x9"/>
  <p:notesSz cx="6858000" cy="9144000"/>
  <p:embeddedFontLst>
    <p:embeddedFont>
      <p:font typeface="Century Gothic" panose="020B0502020202020204" pitchFamily="34" charset="0"/>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p:restoredTop sz="94643"/>
  </p:normalViewPr>
  <p:slideViewPr>
    <p:cSldViewPr snapToGrid="0">
      <p:cViewPr varScale="1">
        <p:scale>
          <a:sx n="119" d="100"/>
          <a:sy n="119" d="100"/>
        </p:scale>
        <p:origin x="200" y="63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4.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b2423a6203_0_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4" name="Google Shape;64;gb2423a6203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gb24d8020d8_0_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2" name="Google Shape;342;gb24d8020d8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gb24d8020d8_0_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0" name="Google Shape;350;gb24d8020d8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gb24d8020d8_0_7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4" name="Google Shape;364;gb24d8020d8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Google Shape;375;gb24d8020d8_0_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6" name="Google Shape;376;gb24d8020d8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gb24d8020d8_2_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sz="1200">
                <a:solidFill>
                  <a:schemeClr val="dk1"/>
                </a:solidFill>
                <a:latin typeface="Times New Roman"/>
                <a:ea typeface="Times New Roman"/>
                <a:cs typeface="Times New Roman"/>
                <a:sym typeface="Times New Roman"/>
              </a:rPr>
              <a:t>14</a:t>
            </a:fld>
            <a:endParaRPr sz="1200">
              <a:solidFill>
                <a:schemeClr val="dk1"/>
              </a:solidFill>
              <a:latin typeface="Times New Roman"/>
              <a:ea typeface="Times New Roman"/>
              <a:cs typeface="Times New Roman"/>
              <a:sym typeface="Times New Roman"/>
            </a:endParaRPr>
          </a:p>
        </p:txBody>
      </p:sp>
      <p:sp>
        <p:nvSpPr>
          <p:cNvPr id="383" name="Google Shape;383;gb24d8020d8_2_0:notes"/>
          <p:cNvSpPr>
            <a:spLocks noGrp="1" noRot="1" noChangeAspect="1"/>
          </p:cNvSpPr>
          <p:nvPr>
            <p:ph type="sldImg" idx="2"/>
          </p:nvPr>
        </p:nvSpPr>
        <p:spPr>
          <a:xfrm>
            <a:off x="393700" y="692150"/>
            <a:ext cx="6072188" cy="34163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84" name="Google Shape;384;gb24d8020d8_2_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a:latin typeface="Times New Roman"/>
                <a:ea typeface="Times New Roman"/>
                <a:cs typeface="Times New Roman"/>
                <a:sym typeface="Times New Roman"/>
              </a:rPr>
              <a:t>Notes:</a:t>
            </a:r>
            <a:endParaRPr/>
          </a:p>
          <a:p>
            <a:pPr marL="0" lvl="0" indent="0" algn="l" rtl="0">
              <a:spcBef>
                <a:spcPts val="0"/>
              </a:spcBef>
              <a:spcAft>
                <a:spcPts val="0"/>
              </a:spcAft>
              <a:buNone/>
            </a:pPr>
            <a:r>
              <a:rPr lang="en-GB">
                <a:latin typeface="Times New Roman"/>
                <a:ea typeface="Times New Roman"/>
                <a:cs typeface="Times New Roman"/>
                <a:sym typeface="Times New Roman"/>
              </a:rPr>
              <a:t>This slide is used to describe the </a:t>
            </a:r>
            <a:endParaRPr/>
          </a:p>
          <a:p>
            <a:pPr marL="0" lvl="0" indent="0" algn="l" rtl="0">
              <a:spcBef>
                <a:spcPts val="0"/>
              </a:spcBef>
              <a:spcAft>
                <a:spcPts val="0"/>
              </a:spcAft>
              <a:buNone/>
            </a:pPr>
            <a:endParaRPr>
              <a:latin typeface="Times New Roman"/>
              <a:ea typeface="Times New Roman"/>
              <a:cs typeface="Times New Roman"/>
              <a:sym typeface="Times New Roman"/>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Google Shape;392;gb2423a6203_0_365: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93" name="Google Shape;393;gb2423a6203_0_36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Google Shape;400;gb24d8020d8_7_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01" name="Google Shape;401;gb24d8020d8_7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8"/>
        <p:cNvGrpSpPr/>
        <p:nvPr/>
      </p:nvGrpSpPr>
      <p:grpSpPr>
        <a:xfrm>
          <a:off x="0" y="0"/>
          <a:ext cx="0" cy="0"/>
          <a:chOff x="0" y="0"/>
          <a:chExt cx="0" cy="0"/>
        </a:xfrm>
      </p:grpSpPr>
      <p:sp>
        <p:nvSpPr>
          <p:cNvPr id="409" name="Google Shape;409;gb2423a6203_0_37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sz="1200">
                <a:solidFill>
                  <a:schemeClr val="dk1"/>
                </a:solidFill>
                <a:latin typeface="Times New Roman"/>
                <a:ea typeface="Times New Roman"/>
                <a:cs typeface="Times New Roman"/>
                <a:sym typeface="Times New Roman"/>
              </a:rPr>
              <a:t>17</a:t>
            </a:fld>
            <a:endParaRPr sz="1200">
              <a:solidFill>
                <a:schemeClr val="dk1"/>
              </a:solidFill>
              <a:latin typeface="Times New Roman"/>
              <a:ea typeface="Times New Roman"/>
              <a:cs typeface="Times New Roman"/>
              <a:sym typeface="Times New Roman"/>
            </a:endParaRPr>
          </a:p>
        </p:txBody>
      </p:sp>
      <p:sp>
        <p:nvSpPr>
          <p:cNvPr id="410" name="Google Shape;410;gb2423a6203_0_370:notes"/>
          <p:cNvSpPr>
            <a:spLocks noGrp="1" noRot="1" noChangeAspect="1"/>
          </p:cNvSpPr>
          <p:nvPr>
            <p:ph type="sldImg" idx="2"/>
          </p:nvPr>
        </p:nvSpPr>
        <p:spPr>
          <a:xfrm>
            <a:off x="393700" y="692150"/>
            <a:ext cx="6072300" cy="34164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11" name="Google Shape;411;gb2423a6203_0_37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a:latin typeface="Times New Roman"/>
                <a:ea typeface="Times New Roman"/>
                <a:cs typeface="Times New Roman"/>
                <a:sym typeface="Times New Roman"/>
              </a:rPr>
              <a:t>Notes:</a:t>
            </a:r>
            <a:endParaRPr/>
          </a:p>
          <a:p>
            <a:pPr marL="0" lvl="0" indent="0" algn="l" rtl="0">
              <a:spcBef>
                <a:spcPts val="0"/>
              </a:spcBef>
              <a:spcAft>
                <a:spcPts val="0"/>
              </a:spcAft>
              <a:buNone/>
            </a:pPr>
            <a:r>
              <a:rPr lang="en-GB">
                <a:latin typeface="Times New Roman"/>
                <a:ea typeface="Times New Roman"/>
                <a:cs typeface="Times New Roman"/>
                <a:sym typeface="Times New Roman"/>
              </a:rPr>
              <a:t>Before describing what happens in an Outcome Resolve team meeting, it is best to describe the meeting schedules, and how the 12 teams meet, two teams at a time, in nearby rooms.  The coloured “stars” shown above reflect the 5 team members who connect to each coloured node, and therefore come together to discuss and explore the topic.  You can explain here that in addition to the 5 team members shown here, 5 critics will also attend the meeting.  With a total of 10 people engaged in each of the two simultaneous meetings, or 20 in all, there are another 10 people who are not and who play the role of observer.  Observers are free to visit either of the two meetings, and can come and go at will, or take a break from the formal activities for the purpose of relaxation and reflection.  </a:t>
            </a:r>
            <a:endParaRPr/>
          </a:p>
          <a:p>
            <a:pPr marL="0" lvl="0" indent="0" algn="l" rtl="0">
              <a:spcBef>
                <a:spcPts val="0"/>
              </a:spcBef>
              <a:spcAft>
                <a:spcPts val="0"/>
              </a:spcAft>
              <a:buNone/>
            </a:pPr>
            <a:r>
              <a:rPr lang="en-GB">
                <a:latin typeface="Times New Roman"/>
                <a:ea typeface="Times New Roman"/>
                <a:cs typeface="Times New Roman"/>
                <a:sym typeface="Times New Roman"/>
              </a:rPr>
              <a:t>You should also explain here that there are three iterations - which means that after all 12 teams have met the first time, they will meet a second and a third time in the same meeting sequence.  At the end of each iteration, 12 statements are produced by the 12 teams, and the final statements at the end of Iteration 3 represent the content outcomes of the event. </a:t>
            </a:r>
            <a:endParaRPr/>
          </a:p>
          <a:p>
            <a:pPr marL="0" lvl="0" indent="0" algn="l" rtl="0">
              <a:spcBef>
                <a:spcPts val="0"/>
              </a:spcBef>
              <a:spcAft>
                <a:spcPts val="0"/>
              </a:spcAft>
              <a:buNone/>
            </a:pPr>
            <a:r>
              <a:rPr lang="en-GB">
                <a:latin typeface="Times New Roman"/>
                <a:ea typeface="Times New Roman"/>
                <a:cs typeface="Times New Roman"/>
                <a:sym typeface="Times New Roman"/>
              </a:rPr>
              <a:t>It may be helpful to introduce the concept of polar opposites here (e.g. Red and White), and demonstrate this using a real icosa model.  You can also point out how the critic positions are “2-away-from” and where the observers come from.</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4"/>
        <p:cNvGrpSpPr/>
        <p:nvPr/>
      </p:nvGrpSpPr>
      <p:grpSpPr>
        <a:xfrm>
          <a:off x="0" y="0"/>
          <a:ext cx="0" cy="0"/>
          <a:chOff x="0" y="0"/>
          <a:chExt cx="0" cy="0"/>
        </a:xfrm>
      </p:grpSpPr>
      <p:sp>
        <p:nvSpPr>
          <p:cNvPr id="515" name="Google Shape;515;gb2423a6203_0_47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sz="1200">
                <a:solidFill>
                  <a:schemeClr val="dk1"/>
                </a:solidFill>
                <a:latin typeface="Times New Roman"/>
                <a:ea typeface="Times New Roman"/>
                <a:cs typeface="Times New Roman"/>
                <a:sym typeface="Times New Roman"/>
              </a:rPr>
              <a:t>18</a:t>
            </a:fld>
            <a:endParaRPr sz="1200">
              <a:solidFill>
                <a:schemeClr val="dk1"/>
              </a:solidFill>
              <a:latin typeface="Times New Roman"/>
              <a:ea typeface="Times New Roman"/>
              <a:cs typeface="Times New Roman"/>
              <a:sym typeface="Times New Roman"/>
            </a:endParaRPr>
          </a:p>
        </p:txBody>
      </p:sp>
      <p:sp>
        <p:nvSpPr>
          <p:cNvPr id="516" name="Google Shape;516;gb2423a6203_0_475:notes"/>
          <p:cNvSpPr>
            <a:spLocks noGrp="1" noRot="1" noChangeAspect="1"/>
          </p:cNvSpPr>
          <p:nvPr>
            <p:ph type="sldImg" idx="2"/>
          </p:nvPr>
        </p:nvSpPr>
        <p:spPr>
          <a:xfrm>
            <a:off x="393700" y="692150"/>
            <a:ext cx="6072300" cy="34164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17" name="Google Shape;517;gb2423a6203_0_47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latin typeface="Times New Roman"/>
              <a:ea typeface="Times New Roman"/>
              <a:cs typeface="Times New Roman"/>
              <a:sym typeface="Times New Roman"/>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2"/>
        <p:cNvGrpSpPr/>
        <p:nvPr/>
      </p:nvGrpSpPr>
      <p:grpSpPr>
        <a:xfrm>
          <a:off x="0" y="0"/>
          <a:ext cx="0" cy="0"/>
          <a:chOff x="0" y="0"/>
          <a:chExt cx="0" cy="0"/>
        </a:xfrm>
      </p:grpSpPr>
      <p:sp>
        <p:nvSpPr>
          <p:cNvPr id="523" name="Google Shape;523;gb24d8020d8_7_1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sz="1200">
                <a:solidFill>
                  <a:schemeClr val="dk1"/>
                </a:solidFill>
                <a:latin typeface="Times New Roman"/>
                <a:ea typeface="Times New Roman"/>
                <a:cs typeface="Times New Roman"/>
                <a:sym typeface="Times New Roman"/>
              </a:rPr>
              <a:t>19</a:t>
            </a:fld>
            <a:endParaRPr sz="1200">
              <a:solidFill>
                <a:schemeClr val="dk1"/>
              </a:solidFill>
              <a:latin typeface="Times New Roman"/>
              <a:ea typeface="Times New Roman"/>
              <a:cs typeface="Times New Roman"/>
              <a:sym typeface="Times New Roman"/>
            </a:endParaRPr>
          </a:p>
        </p:txBody>
      </p:sp>
      <p:sp>
        <p:nvSpPr>
          <p:cNvPr id="524" name="Google Shape;524;gb24d8020d8_7_11:notes"/>
          <p:cNvSpPr>
            <a:spLocks noGrp="1" noRot="1" noChangeAspect="1"/>
          </p:cNvSpPr>
          <p:nvPr>
            <p:ph type="sldImg" idx="2"/>
          </p:nvPr>
        </p:nvSpPr>
        <p:spPr>
          <a:xfrm>
            <a:off x="393700" y="692150"/>
            <a:ext cx="6072300" cy="34164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25" name="Google Shape;525;gb24d8020d8_7_1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latin typeface="Times New Roman"/>
              <a:ea typeface="Times New Roman"/>
              <a:cs typeface="Times New Roman"/>
              <a:sym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b2423a6203_0_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b2423a6203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9"/>
        <p:cNvGrpSpPr/>
        <p:nvPr/>
      </p:nvGrpSpPr>
      <p:grpSpPr>
        <a:xfrm>
          <a:off x="0" y="0"/>
          <a:ext cx="0" cy="0"/>
          <a:chOff x="0" y="0"/>
          <a:chExt cx="0" cy="0"/>
        </a:xfrm>
      </p:grpSpPr>
      <p:sp>
        <p:nvSpPr>
          <p:cNvPr id="530" name="Google Shape;530;gb2423a6203_0_355: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31" name="Google Shape;531;gb2423a6203_0_35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5"/>
        <p:cNvGrpSpPr/>
        <p:nvPr/>
      </p:nvGrpSpPr>
      <p:grpSpPr>
        <a:xfrm>
          <a:off x="0" y="0"/>
          <a:ext cx="0" cy="0"/>
          <a:chOff x="0" y="0"/>
          <a:chExt cx="0" cy="0"/>
        </a:xfrm>
      </p:grpSpPr>
      <p:sp>
        <p:nvSpPr>
          <p:cNvPr id="536" name="Google Shape;536;gb2423a6203_0_36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37" name="Google Shape;537;gb2423a6203_0_36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b2423a6203_0_7: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8" name="Google Shape;78;gb2423a6203_0_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b2423a6203_0_27: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5" name="Google Shape;85;gb2423a6203_0_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b2423a6203_0_3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sz="1200" b="0" i="0" u="none" strike="noStrike" cap="none">
                <a:solidFill>
                  <a:schemeClr val="dk1"/>
                </a:solidFill>
                <a:latin typeface="Times New Roman"/>
                <a:ea typeface="Times New Roman"/>
                <a:cs typeface="Times New Roman"/>
                <a:sym typeface="Times New Roman"/>
              </a:rPr>
              <a:t>5</a:t>
            </a:fld>
            <a:endParaRPr sz="1200" b="0" i="0" u="none" strike="noStrike" cap="none">
              <a:solidFill>
                <a:schemeClr val="dk1"/>
              </a:solidFill>
              <a:latin typeface="Times New Roman"/>
              <a:ea typeface="Times New Roman"/>
              <a:cs typeface="Times New Roman"/>
              <a:sym typeface="Times New Roman"/>
            </a:endParaRPr>
          </a:p>
        </p:txBody>
      </p:sp>
      <p:sp>
        <p:nvSpPr>
          <p:cNvPr id="92" name="Google Shape;92;gb2423a6203_0_33:notes"/>
          <p:cNvSpPr txBox="1">
            <a:spLocks noGrp="1"/>
          </p:cNvSpPr>
          <p:nvPr>
            <p:ph type="body" idx="1"/>
          </p:nvPr>
        </p:nvSpPr>
        <p:spPr>
          <a:xfrm>
            <a:off x="685800" y="4400550"/>
            <a:ext cx="5486400" cy="3600600"/>
          </a:xfrm>
          <a:prstGeom prst="rect">
            <a:avLst/>
          </a:prstGeom>
          <a:noFill/>
          <a:ln>
            <a:noFill/>
          </a:ln>
        </p:spPr>
        <p:txBody>
          <a:bodyPr spcFirstLastPara="1" wrap="square" lIns="90475" tIns="44450" rIns="90475" bIns="44450" anchor="t" anchorCtr="0">
            <a:noAutofit/>
          </a:bodyPr>
          <a:lstStyle/>
          <a:p>
            <a:pPr marL="0" lvl="0" indent="0" algn="l" rtl="0">
              <a:spcBef>
                <a:spcPts val="0"/>
              </a:spcBef>
              <a:spcAft>
                <a:spcPts val="0"/>
              </a:spcAft>
              <a:buNone/>
            </a:pPr>
            <a:r>
              <a:rPr lang="en-GB">
                <a:latin typeface="Times New Roman"/>
                <a:ea typeface="Times New Roman"/>
                <a:cs typeface="Times New Roman"/>
                <a:sym typeface="Times New Roman"/>
              </a:rPr>
              <a:t>Notes:</a:t>
            </a:r>
            <a:endParaRPr/>
          </a:p>
          <a:p>
            <a:pPr marL="0" lvl="0" indent="0" algn="l" rtl="0">
              <a:spcBef>
                <a:spcPts val="0"/>
              </a:spcBef>
              <a:spcAft>
                <a:spcPts val="0"/>
              </a:spcAft>
              <a:buNone/>
            </a:pPr>
            <a:r>
              <a:rPr lang="en-GB">
                <a:latin typeface="Times New Roman"/>
                <a:ea typeface="Times New Roman"/>
                <a:cs typeface="Times New Roman"/>
                <a:sym typeface="Times New Roman"/>
              </a:rPr>
              <a:t>This slide is provided to enable you to talk about some of the features of the model that underlies the TS architecture and methodology.  For example, you may want to reference the platonic solids, of which this is the largest, how Bucky Fuller used the icosahedron as the basis for his invention of the geodesic dome, and how Stafford borrowed on this idea.  If referencing Bucky, you can talk about the concept of tension and compression - which led him to use the term “tensegrity”.  You may also want to point out that the icosahedron is found in nature - that many viruses take this form, etc.</a:t>
            </a:r>
            <a:endParaRPr/>
          </a:p>
          <a:p>
            <a:pPr marL="0" lvl="0" indent="0" algn="l" rtl="0">
              <a:spcBef>
                <a:spcPts val="0"/>
              </a:spcBef>
              <a:spcAft>
                <a:spcPts val="0"/>
              </a:spcAft>
              <a:buNone/>
            </a:pPr>
            <a:endParaRPr>
              <a:latin typeface="Times New Roman"/>
              <a:ea typeface="Times New Roman"/>
              <a:cs typeface="Times New Roman"/>
              <a:sym typeface="Times New Roman"/>
            </a:endParaRPr>
          </a:p>
          <a:p>
            <a:pPr marL="0" lvl="0" indent="0" algn="l" rtl="0">
              <a:spcBef>
                <a:spcPts val="0"/>
              </a:spcBef>
              <a:spcAft>
                <a:spcPts val="0"/>
              </a:spcAft>
              <a:buNone/>
            </a:pPr>
            <a:r>
              <a:rPr lang="en-GB">
                <a:latin typeface="Times New Roman"/>
                <a:ea typeface="Times New Roman"/>
                <a:cs typeface="Times New Roman"/>
                <a:sym typeface="Times New Roman"/>
              </a:rPr>
              <a:t>This is also a good opportunity to introduce how the model works - that the nodes represent “ideas” or topics, and the struts represent people or positions.  You can point out that the model demonstrates how 5 people come together around each of the 12 coloured nodes, and are therefore accountable for the ideas that are generated.  You can reference aspects like “closure” - how the model is fully connected and “closed”.  You can also talk about how Stafford came up with the term “syntegrity” - composed of the two terms “synergy” and “integrity”.  You may also want to introduce the term “infoset” at this stage, to support its use later in the presentation.</a:t>
            </a:r>
            <a:endParaRPr/>
          </a:p>
          <a:p>
            <a:pPr marL="0" lvl="0" indent="0" algn="l" rtl="0">
              <a:spcBef>
                <a:spcPts val="0"/>
              </a:spcBef>
              <a:spcAft>
                <a:spcPts val="0"/>
              </a:spcAft>
              <a:buNone/>
            </a:pPr>
            <a:endParaRPr>
              <a:latin typeface="Times New Roman"/>
              <a:ea typeface="Times New Roman"/>
              <a:cs typeface="Times New Roman"/>
              <a:sym typeface="Times New Roman"/>
            </a:endParaRPr>
          </a:p>
          <a:p>
            <a:pPr marL="0" lvl="0" indent="0" algn="l" rtl="0">
              <a:spcBef>
                <a:spcPts val="0"/>
              </a:spcBef>
              <a:spcAft>
                <a:spcPts val="0"/>
              </a:spcAft>
              <a:buNone/>
            </a:pPr>
            <a:endParaRPr>
              <a:latin typeface="Times New Roman"/>
              <a:ea typeface="Times New Roman"/>
              <a:cs typeface="Times New Roman"/>
              <a:sym typeface="Times New Roman"/>
            </a:endParaRPr>
          </a:p>
          <a:p>
            <a:pPr marL="0" lvl="0" indent="0" algn="l" rtl="0">
              <a:spcBef>
                <a:spcPts val="0"/>
              </a:spcBef>
              <a:spcAft>
                <a:spcPts val="0"/>
              </a:spcAft>
              <a:buNone/>
            </a:pPr>
            <a:endParaRPr>
              <a:latin typeface="Times New Roman"/>
              <a:ea typeface="Times New Roman"/>
              <a:cs typeface="Times New Roman"/>
              <a:sym typeface="Times New Roman"/>
            </a:endParaRPr>
          </a:p>
        </p:txBody>
      </p:sp>
      <p:sp>
        <p:nvSpPr>
          <p:cNvPr id="93" name="Google Shape;93;gb2423a6203_0_33:notes"/>
          <p:cNvSpPr>
            <a:spLocks noGrp="1" noRot="1" noChangeAspect="1"/>
          </p:cNvSpPr>
          <p:nvPr>
            <p:ph type="sldImg" idx="2"/>
          </p:nvPr>
        </p:nvSpPr>
        <p:spPr>
          <a:xfrm>
            <a:off x="393700" y="692150"/>
            <a:ext cx="6072300" cy="3416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b24d8020d8_0_1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6" name="Google Shape;106;gb24d8020d8_0_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b2423a6203_0_4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sz="1200" b="0" i="0" u="none" strike="noStrike" cap="none">
                <a:solidFill>
                  <a:schemeClr val="dk1"/>
                </a:solidFill>
                <a:latin typeface="Times New Roman"/>
                <a:ea typeface="Times New Roman"/>
                <a:cs typeface="Times New Roman"/>
                <a:sym typeface="Times New Roman"/>
              </a:rPr>
              <a:t>7</a:t>
            </a:fld>
            <a:endParaRPr sz="1200" b="0" i="0" u="none" strike="noStrike" cap="none">
              <a:solidFill>
                <a:schemeClr val="dk1"/>
              </a:solidFill>
              <a:latin typeface="Times New Roman"/>
              <a:ea typeface="Times New Roman"/>
              <a:cs typeface="Times New Roman"/>
              <a:sym typeface="Times New Roman"/>
            </a:endParaRPr>
          </a:p>
        </p:txBody>
      </p:sp>
      <p:sp>
        <p:nvSpPr>
          <p:cNvPr id="113" name="Google Shape;113;gb2423a6203_0_45:notes"/>
          <p:cNvSpPr>
            <a:spLocks noGrp="1" noRot="1" noChangeAspect="1"/>
          </p:cNvSpPr>
          <p:nvPr>
            <p:ph type="sldImg" idx="2"/>
          </p:nvPr>
        </p:nvSpPr>
        <p:spPr>
          <a:xfrm>
            <a:off x="393700" y="692150"/>
            <a:ext cx="6072300" cy="34164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4" name="Google Shape;114;gb2423a6203_0_4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latin typeface="Times New Roman"/>
              <a:ea typeface="Times New Roman"/>
              <a:cs typeface="Times New Roman"/>
              <a:sym typeface="Times New Roman"/>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gb24d8020d8_0_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5" name="Google Shape;325;gb24d8020d8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gb24d8020d8_0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5" name="Google Shape;335;gb24d8020d8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2"/>
          <p:cNvSpPr txBox="1">
            <a:spLocks noGrp="1"/>
          </p:cNvSpPr>
          <p:nvPr>
            <p:ph type="ctrTitle"/>
          </p:nvPr>
        </p:nvSpPr>
        <p:spPr>
          <a:xfrm>
            <a:off x="1997252" y="183225"/>
            <a:ext cx="6606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2" name="Google Shape;12;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5"/>
        <p:cNvGrpSpPr/>
        <p:nvPr/>
      </p:nvGrpSpPr>
      <p:grpSpPr>
        <a:xfrm>
          <a:off x="0" y="0"/>
          <a:ext cx="0" cy="0"/>
          <a:chOff x="0" y="0"/>
          <a:chExt cx="0" cy="0"/>
        </a:xfrm>
      </p:grpSpPr>
      <p:sp>
        <p:nvSpPr>
          <p:cNvPr id="46" name="Google Shape;46;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8" name="Google Shape;48;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9"/>
        <p:cNvGrpSpPr/>
        <p:nvPr/>
      </p:nvGrpSpPr>
      <p:grpSpPr>
        <a:xfrm>
          <a:off x="0" y="0"/>
          <a:ext cx="0" cy="0"/>
          <a:chOff x="0" y="0"/>
          <a:chExt cx="0" cy="0"/>
        </a:xfrm>
      </p:grpSpPr>
      <p:sp>
        <p:nvSpPr>
          <p:cNvPr id="50" name="Google Shape;50;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1"/>
        <p:cNvGrpSpPr/>
        <p:nvPr/>
      </p:nvGrpSpPr>
      <p:grpSpPr>
        <a:xfrm>
          <a:off x="0" y="0"/>
          <a:ext cx="0" cy="0"/>
          <a:chOff x="0" y="0"/>
          <a:chExt cx="0" cy="0"/>
        </a:xfrm>
      </p:grpSpPr>
      <p:sp>
        <p:nvSpPr>
          <p:cNvPr id="52" name="Google Shape;52;p13"/>
          <p:cNvSpPr txBox="1">
            <a:spLocks noGrp="1"/>
          </p:cNvSpPr>
          <p:nvPr>
            <p:ph type="title"/>
          </p:nvPr>
        </p:nvSpPr>
        <p:spPr>
          <a:xfrm>
            <a:off x="1944693" y="468083"/>
            <a:ext cx="6683700" cy="960600"/>
          </a:xfrm>
          <a:prstGeom prst="rect">
            <a:avLst/>
          </a:prstGeom>
          <a:noFill/>
          <a:ln>
            <a:noFill/>
          </a:ln>
        </p:spPr>
        <p:txBody>
          <a:bodyPr spcFirstLastPara="1" wrap="square" lIns="68575" tIns="34275" rIns="68575" bIns="34275" anchor="t" anchorCtr="0">
            <a:noAutofit/>
          </a:bodyPr>
          <a:lstStyle>
            <a:lvl1pPr lvl="0" algn="l" rtl="0">
              <a:spcBef>
                <a:spcPts val="0"/>
              </a:spcBef>
              <a:spcAft>
                <a:spcPts val="0"/>
              </a:spcAft>
              <a:buClr>
                <a:srgbClr val="168DBA"/>
              </a:buClr>
              <a:buSzPts val="1700"/>
              <a:buNone/>
              <a:defRPr sz="3100"/>
            </a:lvl1pPr>
            <a:lvl2pPr lvl="1" algn="l" rtl="0">
              <a:spcBef>
                <a:spcPts val="0"/>
              </a:spcBef>
              <a:spcAft>
                <a:spcPts val="0"/>
              </a:spcAft>
              <a:buSzPts val="2800"/>
              <a:buNone/>
              <a:defRPr/>
            </a:lvl2pPr>
            <a:lvl3pPr lvl="2" algn="l" rtl="0">
              <a:spcBef>
                <a:spcPts val="0"/>
              </a:spcBef>
              <a:spcAft>
                <a:spcPts val="0"/>
              </a:spcAft>
              <a:buSzPts val="2800"/>
              <a:buNone/>
              <a:defRPr/>
            </a:lvl3pPr>
            <a:lvl4pPr lvl="3" algn="l" rtl="0">
              <a:spcBef>
                <a:spcPts val="0"/>
              </a:spcBef>
              <a:spcAft>
                <a:spcPts val="0"/>
              </a:spcAft>
              <a:buSzPts val="2800"/>
              <a:buNone/>
              <a:defRPr/>
            </a:lvl4pPr>
            <a:lvl5pPr lvl="4" algn="l" rtl="0">
              <a:spcBef>
                <a:spcPts val="0"/>
              </a:spcBef>
              <a:spcAft>
                <a:spcPts val="0"/>
              </a:spcAft>
              <a:buSzPts val="2800"/>
              <a:buNone/>
              <a:defRPr/>
            </a:lvl5pPr>
            <a:lvl6pPr lvl="5" algn="l" rtl="0">
              <a:spcBef>
                <a:spcPts val="0"/>
              </a:spcBef>
              <a:spcAft>
                <a:spcPts val="0"/>
              </a:spcAft>
              <a:buSzPts val="2800"/>
              <a:buNone/>
              <a:defRPr/>
            </a:lvl6pPr>
            <a:lvl7pPr lvl="6" algn="l" rtl="0">
              <a:spcBef>
                <a:spcPts val="0"/>
              </a:spcBef>
              <a:spcAft>
                <a:spcPts val="0"/>
              </a:spcAft>
              <a:buSzPts val="2800"/>
              <a:buNone/>
              <a:defRPr/>
            </a:lvl7pPr>
            <a:lvl8pPr lvl="7" algn="l" rtl="0">
              <a:spcBef>
                <a:spcPts val="0"/>
              </a:spcBef>
              <a:spcAft>
                <a:spcPts val="0"/>
              </a:spcAft>
              <a:buSzPts val="2800"/>
              <a:buNone/>
              <a:defRPr/>
            </a:lvl8pPr>
            <a:lvl9pPr lvl="8" algn="l" rtl="0">
              <a:spcBef>
                <a:spcPts val="0"/>
              </a:spcBef>
              <a:spcAft>
                <a:spcPts val="0"/>
              </a:spcAft>
              <a:buSzPts val="2800"/>
              <a:buNone/>
              <a:defRPr/>
            </a:lvl9pPr>
          </a:lstStyle>
          <a:p>
            <a:endParaRPr/>
          </a:p>
        </p:txBody>
      </p:sp>
      <p:sp>
        <p:nvSpPr>
          <p:cNvPr id="53" name="Google Shape;53;p13"/>
          <p:cNvSpPr txBox="1">
            <a:spLocks noGrp="1"/>
          </p:cNvSpPr>
          <p:nvPr>
            <p:ph type="body" idx="1"/>
          </p:nvPr>
        </p:nvSpPr>
        <p:spPr>
          <a:xfrm>
            <a:off x="1941909" y="1600200"/>
            <a:ext cx="3235500" cy="2833200"/>
          </a:xfrm>
          <a:prstGeom prst="rect">
            <a:avLst/>
          </a:prstGeom>
          <a:noFill/>
          <a:ln>
            <a:noFill/>
          </a:ln>
        </p:spPr>
        <p:txBody>
          <a:bodyPr spcFirstLastPara="1" wrap="square" lIns="68575" tIns="34275" rIns="68575" bIns="34275" anchor="t" anchorCtr="0">
            <a:noAutofit/>
          </a:bodyPr>
          <a:lstStyle>
            <a:lvl1pPr marL="457200" lvl="0" indent="-317500" algn="l" rtl="0">
              <a:spcBef>
                <a:spcPts val="800"/>
              </a:spcBef>
              <a:spcAft>
                <a:spcPts val="0"/>
              </a:spcAft>
              <a:buSzPts val="1400"/>
              <a:buChar char="●"/>
              <a:defRPr/>
            </a:lvl1pPr>
            <a:lvl2pPr marL="914400" lvl="1" indent="-317500" algn="l" rtl="0">
              <a:spcBef>
                <a:spcPts val="800"/>
              </a:spcBef>
              <a:spcAft>
                <a:spcPts val="0"/>
              </a:spcAft>
              <a:buSzPts val="1400"/>
              <a:buChar char="○"/>
              <a:defRPr/>
            </a:lvl2pPr>
            <a:lvl3pPr marL="1371600" lvl="2" indent="-317500" algn="l" rtl="0">
              <a:spcBef>
                <a:spcPts val="800"/>
              </a:spcBef>
              <a:spcAft>
                <a:spcPts val="0"/>
              </a:spcAft>
              <a:buSzPts val="1400"/>
              <a:buChar char="■"/>
              <a:defRPr/>
            </a:lvl3pPr>
            <a:lvl4pPr marL="1828800" lvl="3" indent="-317500" algn="l" rtl="0">
              <a:spcBef>
                <a:spcPts val="800"/>
              </a:spcBef>
              <a:spcAft>
                <a:spcPts val="0"/>
              </a:spcAft>
              <a:buSzPts val="1400"/>
              <a:buChar char="●"/>
              <a:defRPr/>
            </a:lvl4pPr>
            <a:lvl5pPr marL="2286000" lvl="4" indent="-317500" algn="l" rtl="0">
              <a:spcBef>
                <a:spcPts val="800"/>
              </a:spcBef>
              <a:spcAft>
                <a:spcPts val="0"/>
              </a:spcAft>
              <a:buSzPts val="1400"/>
              <a:buChar char="○"/>
              <a:defRPr/>
            </a:lvl5pPr>
            <a:lvl6pPr marL="2743200" lvl="5" indent="-317500" algn="l" rtl="0">
              <a:spcBef>
                <a:spcPts val="800"/>
              </a:spcBef>
              <a:spcAft>
                <a:spcPts val="0"/>
              </a:spcAft>
              <a:buSzPts val="1400"/>
              <a:buChar char="■"/>
              <a:defRPr/>
            </a:lvl6pPr>
            <a:lvl7pPr marL="3200400" lvl="6" indent="-317500" algn="l" rtl="0">
              <a:spcBef>
                <a:spcPts val="800"/>
              </a:spcBef>
              <a:spcAft>
                <a:spcPts val="0"/>
              </a:spcAft>
              <a:buSzPts val="1400"/>
              <a:buChar char="●"/>
              <a:defRPr/>
            </a:lvl7pPr>
            <a:lvl8pPr marL="3657600" lvl="7" indent="-317500" algn="l" rtl="0">
              <a:spcBef>
                <a:spcPts val="800"/>
              </a:spcBef>
              <a:spcAft>
                <a:spcPts val="0"/>
              </a:spcAft>
              <a:buSzPts val="1400"/>
              <a:buChar char="○"/>
              <a:defRPr/>
            </a:lvl8pPr>
            <a:lvl9pPr marL="4114800" lvl="8" indent="-317500" algn="l" rtl="0">
              <a:spcBef>
                <a:spcPts val="800"/>
              </a:spcBef>
              <a:spcAft>
                <a:spcPts val="0"/>
              </a:spcAft>
              <a:buSzPts val="1400"/>
              <a:buChar char="■"/>
              <a:defRPr/>
            </a:lvl9pPr>
          </a:lstStyle>
          <a:p>
            <a:endParaRPr/>
          </a:p>
        </p:txBody>
      </p:sp>
      <p:sp>
        <p:nvSpPr>
          <p:cNvPr id="54" name="Google Shape;54;p13"/>
          <p:cNvSpPr txBox="1">
            <a:spLocks noGrp="1"/>
          </p:cNvSpPr>
          <p:nvPr>
            <p:ph type="body" idx="2"/>
          </p:nvPr>
        </p:nvSpPr>
        <p:spPr>
          <a:xfrm>
            <a:off x="5393060" y="1594667"/>
            <a:ext cx="3235500" cy="2833200"/>
          </a:xfrm>
          <a:prstGeom prst="rect">
            <a:avLst/>
          </a:prstGeom>
          <a:noFill/>
          <a:ln>
            <a:noFill/>
          </a:ln>
        </p:spPr>
        <p:txBody>
          <a:bodyPr spcFirstLastPara="1" wrap="square" lIns="68575" tIns="34275" rIns="68575" bIns="34275" anchor="t" anchorCtr="0">
            <a:noAutofit/>
          </a:bodyPr>
          <a:lstStyle>
            <a:lvl1pPr marL="457200" lvl="0" indent="-317500" algn="l" rtl="0">
              <a:spcBef>
                <a:spcPts val="800"/>
              </a:spcBef>
              <a:spcAft>
                <a:spcPts val="0"/>
              </a:spcAft>
              <a:buSzPts val="1400"/>
              <a:buChar char="●"/>
              <a:defRPr/>
            </a:lvl1pPr>
            <a:lvl2pPr marL="914400" lvl="1" indent="-317500" algn="l" rtl="0">
              <a:spcBef>
                <a:spcPts val="800"/>
              </a:spcBef>
              <a:spcAft>
                <a:spcPts val="0"/>
              </a:spcAft>
              <a:buSzPts val="1400"/>
              <a:buChar char="○"/>
              <a:defRPr/>
            </a:lvl2pPr>
            <a:lvl3pPr marL="1371600" lvl="2" indent="-317500" algn="l" rtl="0">
              <a:spcBef>
                <a:spcPts val="800"/>
              </a:spcBef>
              <a:spcAft>
                <a:spcPts val="0"/>
              </a:spcAft>
              <a:buSzPts val="1400"/>
              <a:buChar char="■"/>
              <a:defRPr/>
            </a:lvl3pPr>
            <a:lvl4pPr marL="1828800" lvl="3" indent="-317500" algn="l" rtl="0">
              <a:spcBef>
                <a:spcPts val="800"/>
              </a:spcBef>
              <a:spcAft>
                <a:spcPts val="0"/>
              </a:spcAft>
              <a:buSzPts val="1400"/>
              <a:buChar char="●"/>
              <a:defRPr/>
            </a:lvl4pPr>
            <a:lvl5pPr marL="2286000" lvl="4" indent="-317500" algn="l" rtl="0">
              <a:spcBef>
                <a:spcPts val="800"/>
              </a:spcBef>
              <a:spcAft>
                <a:spcPts val="0"/>
              </a:spcAft>
              <a:buSzPts val="1400"/>
              <a:buChar char="○"/>
              <a:defRPr/>
            </a:lvl5pPr>
            <a:lvl6pPr marL="2743200" lvl="5" indent="-317500" algn="l" rtl="0">
              <a:spcBef>
                <a:spcPts val="800"/>
              </a:spcBef>
              <a:spcAft>
                <a:spcPts val="0"/>
              </a:spcAft>
              <a:buSzPts val="1400"/>
              <a:buChar char="■"/>
              <a:defRPr/>
            </a:lvl6pPr>
            <a:lvl7pPr marL="3200400" lvl="6" indent="-317500" algn="l" rtl="0">
              <a:spcBef>
                <a:spcPts val="800"/>
              </a:spcBef>
              <a:spcAft>
                <a:spcPts val="0"/>
              </a:spcAft>
              <a:buSzPts val="1400"/>
              <a:buChar char="●"/>
              <a:defRPr/>
            </a:lvl7pPr>
            <a:lvl8pPr marL="3657600" lvl="7" indent="-317500" algn="l" rtl="0">
              <a:spcBef>
                <a:spcPts val="800"/>
              </a:spcBef>
              <a:spcAft>
                <a:spcPts val="0"/>
              </a:spcAft>
              <a:buSzPts val="1400"/>
              <a:buChar char="○"/>
              <a:defRPr/>
            </a:lvl8pPr>
            <a:lvl9pPr marL="4114800" lvl="8" indent="-317500" algn="l" rtl="0">
              <a:spcBef>
                <a:spcPts val="800"/>
              </a:spcBef>
              <a:spcAft>
                <a:spcPts val="0"/>
              </a:spcAft>
              <a:buSzPts val="1400"/>
              <a:buChar char="■"/>
              <a:defRPr/>
            </a:lvl9pPr>
          </a:lstStyle>
          <a:p>
            <a:endParaRPr/>
          </a:p>
        </p:txBody>
      </p:sp>
      <p:sp>
        <p:nvSpPr>
          <p:cNvPr id="55" name="Google Shape;55;p13"/>
          <p:cNvSpPr txBox="1">
            <a:spLocks noGrp="1"/>
          </p:cNvSpPr>
          <p:nvPr>
            <p:ph type="dt" idx="10"/>
          </p:nvPr>
        </p:nvSpPr>
        <p:spPr>
          <a:xfrm>
            <a:off x="7771209" y="4597828"/>
            <a:ext cx="859800" cy="277800"/>
          </a:xfrm>
          <a:prstGeom prst="rect">
            <a:avLst/>
          </a:prstGeom>
          <a:noFill/>
          <a:ln>
            <a:noFill/>
          </a:ln>
        </p:spPr>
        <p:txBody>
          <a:bodyPr spcFirstLastPara="1" wrap="square" lIns="68575" tIns="34275" rIns="68575" bIns="34275" anchor="ctr" anchorCtr="0">
            <a:noAutofit/>
          </a:bodyPr>
          <a:lstStyle>
            <a:lvl1pPr lvl="0" algn="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56" name="Google Shape;56;p13"/>
          <p:cNvSpPr txBox="1">
            <a:spLocks noGrp="1"/>
          </p:cNvSpPr>
          <p:nvPr>
            <p:ph type="ftr" idx="11"/>
          </p:nvPr>
        </p:nvSpPr>
        <p:spPr>
          <a:xfrm>
            <a:off x="1941909" y="4601856"/>
            <a:ext cx="57150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7"/>
        <p:cNvGrpSpPr/>
        <p:nvPr/>
      </p:nvGrpSpPr>
      <p:grpSpPr>
        <a:xfrm>
          <a:off x="0" y="0"/>
          <a:ext cx="0" cy="0"/>
          <a:chOff x="0" y="0"/>
          <a:chExt cx="0" cy="0"/>
        </a:xfrm>
      </p:grpSpPr>
      <p:sp>
        <p:nvSpPr>
          <p:cNvPr id="58" name="Google Shape;58;p14"/>
          <p:cNvSpPr txBox="1">
            <a:spLocks noGrp="1"/>
          </p:cNvSpPr>
          <p:nvPr>
            <p:ph type="title"/>
          </p:nvPr>
        </p:nvSpPr>
        <p:spPr>
          <a:xfrm>
            <a:off x="2049149" y="552925"/>
            <a:ext cx="6129600" cy="960600"/>
          </a:xfrm>
          <a:prstGeom prst="rect">
            <a:avLst/>
          </a:prstGeom>
          <a:noFill/>
          <a:ln>
            <a:noFill/>
          </a:ln>
        </p:spPr>
        <p:txBody>
          <a:bodyPr spcFirstLastPara="1" wrap="square" lIns="68575" tIns="34275" rIns="68575" bIns="34275" anchor="t" anchorCtr="0">
            <a:noAutofit/>
          </a:bodyPr>
          <a:lstStyle>
            <a:lvl1pPr lvl="0" algn="l" rtl="0">
              <a:spcBef>
                <a:spcPts val="0"/>
              </a:spcBef>
              <a:spcAft>
                <a:spcPts val="0"/>
              </a:spcAft>
              <a:buClr>
                <a:srgbClr val="168DBA"/>
              </a:buClr>
              <a:buSzPts val="1900"/>
              <a:buNone/>
              <a:defRPr sz="3300"/>
            </a:lvl1pPr>
            <a:lvl2pPr lvl="1" algn="l" rtl="0">
              <a:spcBef>
                <a:spcPts val="0"/>
              </a:spcBef>
              <a:spcAft>
                <a:spcPts val="0"/>
              </a:spcAft>
              <a:buSzPts val="3000"/>
              <a:buNone/>
              <a:defRPr sz="3000"/>
            </a:lvl2pPr>
            <a:lvl3pPr lvl="2" algn="l" rtl="0">
              <a:spcBef>
                <a:spcPts val="0"/>
              </a:spcBef>
              <a:spcAft>
                <a:spcPts val="0"/>
              </a:spcAft>
              <a:buSzPts val="3000"/>
              <a:buNone/>
              <a:defRPr sz="3000"/>
            </a:lvl3pPr>
            <a:lvl4pPr lvl="3" algn="l" rtl="0">
              <a:spcBef>
                <a:spcPts val="0"/>
              </a:spcBef>
              <a:spcAft>
                <a:spcPts val="0"/>
              </a:spcAft>
              <a:buSzPts val="3000"/>
              <a:buNone/>
              <a:defRPr sz="3000"/>
            </a:lvl4pPr>
            <a:lvl5pPr lvl="4" algn="l" rtl="0">
              <a:spcBef>
                <a:spcPts val="0"/>
              </a:spcBef>
              <a:spcAft>
                <a:spcPts val="0"/>
              </a:spcAft>
              <a:buSzPts val="3000"/>
              <a:buNone/>
              <a:defRPr sz="3000"/>
            </a:lvl5pPr>
            <a:lvl6pPr lvl="5" algn="l" rtl="0">
              <a:spcBef>
                <a:spcPts val="0"/>
              </a:spcBef>
              <a:spcAft>
                <a:spcPts val="0"/>
              </a:spcAft>
              <a:buSzPts val="3000"/>
              <a:buNone/>
              <a:defRPr sz="3000"/>
            </a:lvl6pPr>
            <a:lvl7pPr lvl="6" algn="l" rtl="0">
              <a:spcBef>
                <a:spcPts val="0"/>
              </a:spcBef>
              <a:spcAft>
                <a:spcPts val="0"/>
              </a:spcAft>
              <a:buSzPts val="3000"/>
              <a:buNone/>
              <a:defRPr sz="3000"/>
            </a:lvl7pPr>
            <a:lvl8pPr lvl="7" algn="l" rtl="0">
              <a:spcBef>
                <a:spcPts val="0"/>
              </a:spcBef>
              <a:spcAft>
                <a:spcPts val="0"/>
              </a:spcAft>
              <a:buSzPts val="3000"/>
              <a:buNone/>
              <a:defRPr sz="3000"/>
            </a:lvl8pPr>
            <a:lvl9pPr lvl="8" algn="l" rtl="0">
              <a:spcBef>
                <a:spcPts val="0"/>
              </a:spcBef>
              <a:spcAft>
                <a:spcPts val="0"/>
              </a:spcAft>
              <a:buSzPts val="3000"/>
              <a:buNone/>
              <a:defRPr sz="3000"/>
            </a:lvl9pPr>
          </a:lstStyle>
          <a:p>
            <a:endParaRPr/>
          </a:p>
        </p:txBody>
      </p:sp>
      <p:sp>
        <p:nvSpPr>
          <p:cNvPr id="59" name="Google Shape;59;p14"/>
          <p:cNvSpPr txBox="1">
            <a:spLocks noGrp="1"/>
          </p:cNvSpPr>
          <p:nvPr>
            <p:ph type="body" idx="1"/>
          </p:nvPr>
        </p:nvSpPr>
        <p:spPr>
          <a:xfrm>
            <a:off x="1941909" y="1600200"/>
            <a:ext cx="6686700" cy="2833200"/>
          </a:xfrm>
          <a:prstGeom prst="rect">
            <a:avLst/>
          </a:prstGeom>
          <a:noFill/>
          <a:ln>
            <a:noFill/>
          </a:ln>
        </p:spPr>
        <p:txBody>
          <a:bodyPr spcFirstLastPara="1" wrap="square" lIns="68575" tIns="34275" rIns="68575" bIns="34275" anchor="t" anchorCtr="0">
            <a:noAutofit/>
          </a:bodyPr>
          <a:lstStyle>
            <a:lvl1pPr marL="457200" lvl="0" indent="-317500" algn="l" rtl="0">
              <a:spcBef>
                <a:spcPts val="800"/>
              </a:spcBef>
              <a:spcAft>
                <a:spcPts val="0"/>
              </a:spcAft>
              <a:buSzPts val="1400"/>
              <a:buChar char="●"/>
              <a:defRPr/>
            </a:lvl1pPr>
            <a:lvl2pPr marL="914400" lvl="1" indent="-317500" algn="l" rtl="0">
              <a:spcBef>
                <a:spcPts val="800"/>
              </a:spcBef>
              <a:spcAft>
                <a:spcPts val="0"/>
              </a:spcAft>
              <a:buSzPts val="1400"/>
              <a:buChar char="○"/>
              <a:defRPr/>
            </a:lvl2pPr>
            <a:lvl3pPr marL="1371600" lvl="2" indent="-317500" algn="l" rtl="0">
              <a:spcBef>
                <a:spcPts val="800"/>
              </a:spcBef>
              <a:spcAft>
                <a:spcPts val="0"/>
              </a:spcAft>
              <a:buSzPts val="1400"/>
              <a:buChar char="■"/>
              <a:defRPr/>
            </a:lvl3pPr>
            <a:lvl4pPr marL="1828800" lvl="3" indent="-317500" algn="l" rtl="0">
              <a:spcBef>
                <a:spcPts val="800"/>
              </a:spcBef>
              <a:spcAft>
                <a:spcPts val="0"/>
              </a:spcAft>
              <a:buSzPts val="1400"/>
              <a:buChar char="●"/>
              <a:defRPr/>
            </a:lvl4pPr>
            <a:lvl5pPr marL="2286000" lvl="4" indent="-317500" algn="l" rtl="0">
              <a:spcBef>
                <a:spcPts val="800"/>
              </a:spcBef>
              <a:spcAft>
                <a:spcPts val="0"/>
              </a:spcAft>
              <a:buSzPts val="1400"/>
              <a:buChar char="○"/>
              <a:defRPr/>
            </a:lvl5pPr>
            <a:lvl6pPr marL="2743200" lvl="5" indent="-317500" algn="l" rtl="0">
              <a:spcBef>
                <a:spcPts val="800"/>
              </a:spcBef>
              <a:spcAft>
                <a:spcPts val="0"/>
              </a:spcAft>
              <a:buSzPts val="1400"/>
              <a:buChar char="■"/>
              <a:defRPr/>
            </a:lvl6pPr>
            <a:lvl7pPr marL="3200400" lvl="6" indent="-317500" algn="l" rtl="0">
              <a:spcBef>
                <a:spcPts val="800"/>
              </a:spcBef>
              <a:spcAft>
                <a:spcPts val="0"/>
              </a:spcAft>
              <a:buSzPts val="1400"/>
              <a:buChar char="●"/>
              <a:defRPr/>
            </a:lvl7pPr>
            <a:lvl8pPr marL="3657600" lvl="7" indent="-317500" algn="l" rtl="0">
              <a:spcBef>
                <a:spcPts val="800"/>
              </a:spcBef>
              <a:spcAft>
                <a:spcPts val="0"/>
              </a:spcAft>
              <a:buSzPts val="1400"/>
              <a:buChar char="○"/>
              <a:defRPr/>
            </a:lvl8pPr>
            <a:lvl9pPr marL="4114800" lvl="8" indent="-317500" algn="l" rtl="0">
              <a:spcBef>
                <a:spcPts val="800"/>
              </a:spcBef>
              <a:spcAft>
                <a:spcPts val="0"/>
              </a:spcAft>
              <a:buSzPts val="1400"/>
              <a:buChar char="■"/>
              <a:defRPr/>
            </a:lvl9pPr>
          </a:lstStyle>
          <a:p>
            <a:endParaRPr/>
          </a:p>
        </p:txBody>
      </p:sp>
      <p:sp>
        <p:nvSpPr>
          <p:cNvPr id="60" name="Google Shape;60;p14"/>
          <p:cNvSpPr txBox="1">
            <a:spLocks noGrp="1"/>
          </p:cNvSpPr>
          <p:nvPr>
            <p:ph type="dt" idx="10"/>
          </p:nvPr>
        </p:nvSpPr>
        <p:spPr>
          <a:xfrm>
            <a:off x="7771209" y="4597828"/>
            <a:ext cx="859800" cy="277800"/>
          </a:xfrm>
          <a:prstGeom prst="rect">
            <a:avLst/>
          </a:prstGeom>
          <a:noFill/>
          <a:ln>
            <a:noFill/>
          </a:ln>
        </p:spPr>
        <p:txBody>
          <a:bodyPr spcFirstLastPara="1" wrap="square" lIns="68575" tIns="34275" rIns="68575" bIns="34275" anchor="ctr" anchorCtr="0">
            <a:noAutofit/>
          </a:bodyPr>
          <a:lstStyle>
            <a:lvl1pPr lvl="0" algn="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1" name="Google Shape;61;p14"/>
          <p:cNvSpPr txBox="1">
            <a:spLocks noGrp="1"/>
          </p:cNvSpPr>
          <p:nvPr>
            <p:ph type="ftr" idx="11"/>
          </p:nvPr>
        </p:nvSpPr>
        <p:spPr>
          <a:xfrm>
            <a:off x="1941909" y="4601856"/>
            <a:ext cx="57150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2258475" y="653900"/>
            <a:ext cx="67173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9" name="Google Shape;19;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2145875" y="76487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3" name="Google Shape;23;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1" name="Google Shape;31;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9" name="Google Shape;39;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0" name="Google Shape;40;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1" name="Google Shape;4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2"/>
        <p:cNvGrpSpPr/>
        <p:nvPr/>
      </p:nvGrpSpPr>
      <p:grpSpPr>
        <a:xfrm>
          <a:off x="0" y="0"/>
          <a:ext cx="0" cy="0"/>
          <a:chOff x="0" y="0"/>
          <a:chExt cx="0" cy="0"/>
        </a:xfrm>
      </p:grpSpPr>
      <p:sp>
        <p:nvSpPr>
          <p:cNvPr id="43" name="Google Shape;43;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4" name="Google Shape;4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pic>
        <p:nvPicPr>
          <p:cNvPr id="9" name="Google Shape;9;p1"/>
          <p:cNvPicPr preferRelativeResize="0"/>
          <p:nvPr/>
        </p:nvPicPr>
        <p:blipFill>
          <a:blip r:embed="rId15">
            <a:alphaModFix/>
          </a:blip>
          <a:stretch>
            <a:fillRect/>
          </a:stretch>
        </p:blipFill>
        <p:spPr>
          <a:xfrm>
            <a:off x="-101275" y="-195800"/>
            <a:ext cx="2133500" cy="222755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0.xml"/><Relationship Id="rId1" Type="http://schemas.openxmlformats.org/officeDocument/2006/relationships/slideLayout" Target="../slideLayouts/slideLayout9.xml"/><Relationship Id="rId4" Type="http://schemas.openxmlformats.org/officeDocument/2006/relationships/image" Target="../media/image9.jpg"/></Relationships>
</file>

<file path=ppt/slides/_rels/slide1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2.xml"/><Relationship Id="rId1" Type="http://schemas.openxmlformats.org/officeDocument/2006/relationships/slideLayout" Target="../slideLayouts/slideLayout9.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6.jpg"/></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2834475" y="2184900"/>
            <a:ext cx="5827500" cy="1520400"/>
          </a:xfrm>
          <a:prstGeom prst="rect">
            <a:avLst/>
          </a:prstGeom>
          <a:noFill/>
          <a:ln>
            <a:noFill/>
          </a:ln>
        </p:spPr>
        <p:txBody>
          <a:bodyPr spcFirstLastPara="1" wrap="square" lIns="68575" tIns="34275" rIns="68575" bIns="34275" anchor="b" anchorCtr="0">
            <a:noAutofit/>
          </a:bodyPr>
          <a:lstStyle/>
          <a:p>
            <a:pPr marL="0" lvl="0" indent="0" algn="ctr" rtl="0">
              <a:spcBef>
                <a:spcPts val="0"/>
              </a:spcBef>
              <a:spcAft>
                <a:spcPts val="0"/>
              </a:spcAft>
              <a:buClr>
                <a:srgbClr val="168DBA"/>
              </a:buClr>
              <a:buSzPts val="4100"/>
              <a:buFont typeface="Century Gothic"/>
              <a:buNone/>
            </a:pPr>
            <a:r>
              <a:rPr lang="en-GB" sz="3700">
                <a:latin typeface="Verdana"/>
                <a:ea typeface="Verdana"/>
                <a:cs typeface="Verdana"/>
                <a:sym typeface="Verdana"/>
              </a:rPr>
              <a:t>eSyn2030</a:t>
            </a:r>
            <a:endParaRPr sz="3700">
              <a:latin typeface="Verdana"/>
              <a:ea typeface="Verdana"/>
              <a:cs typeface="Verdana"/>
              <a:sym typeface="Verdana"/>
            </a:endParaRPr>
          </a:p>
        </p:txBody>
      </p:sp>
      <p:sp>
        <p:nvSpPr>
          <p:cNvPr id="67" name="Google Shape;67;p15"/>
          <p:cNvSpPr txBox="1">
            <a:spLocks noGrp="1"/>
          </p:cNvSpPr>
          <p:nvPr>
            <p:ph type="subTitle" idx="1"/>
          </p:nvPr>
        </p:nvSpPr>
        <p:spPr>
          <a:xfrm>
            <a:off x="623400" y="3808425"/>
            <a:ext cx="8520600" cy="792600"/>
          </a:xfrm>
          <a:prstGeom prst="rect">
            <a:avLst/>
          </a:prstGeom>
          <a:noFill/>
          <a:ln>
            <a:noFill/>
          </a:ln>
        </p:spPr>
        <p:txBody>
          <a:bodyPr spcFirstLastPara="1" wrap="square" lIns="68575" tIns="34275" rIns="68575" bIns="34275" anchor="t" anchorCtr="0">
            <a:noAutofit/>
          </a:bodyPr>
          <a:lstStyle/>
          <a:p>
            <a:pPr marL="0" lvl="0" indent="0" algn="ctr" rtl="0">
              <a:spcBef>
                <a:spcPts val="0"/>
              </a:spcBef>
              <a:spcAft>
                <a:spcPts val="0"/>
              </a:spcAft>
              <a:buSzPts val="1800"/>
              <a:buNone/>
            </a:pPr>
            <a:r>
              <a:rPr lang="en-GB" sz="1600" b="1" i="1"/>
              <a:t>A Metaphorum Online Experiment</a:t>
            </a:r>
            <a:endParaRPr sz="900" i="1"/>
          </a:p>
        </p:txBody>
      </p:sp>
      <p:sp>
        <p:nvSpPr>
          <p:cNvPr id="68" name="Google Shape;68;p15"/>
          <p:cNvSpPr/>
          <p:nvPr/>
        </p:nvSpPr>
        <p:spPr>
          <a:xfrm>
            <a:off x="32225" y="0"/>
            <a:ext cx="1927200" cy="19593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9" name="Google Shape;69;p15"/>
          <p:cNvPicPr preferRelativeResize="0"/>
          <p:nvPr/>
        </p:nvPicPr>
        <p:blipFill>
          <a:blip r:embed="rId3">
            <a:alphaModFix/>
          </a:blip>
          <a:stretch>
            <a:fillRect/>
          </a:stretch>
        </p:blipFill>
        <p:spPr>
          <a:xfrm>
            <a:off x="1353550" y="-427375"/>
            <a:ext cx="5162824" cy="53904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pic>
        <p:nvPicPr>
          <p:cNvPr id="344" name="Google Shape;344;p24"/>
          <p:cNvPicPr preferRelativeResize="0"/>
          <p:nvPr/>
        </p:nvPicPr>
        <p:blipFill>
          <a:blip r:embed="rId3">
            <a:alphaModFix/>
          </a:blip>
          <a:stretch>
            <a:fillRect/>
          </a:stretch>
        </p:blipFill>
        <p:spPr>
          <a:xfrm>
            <a:off x="5496400" y="1157550"/>
            <a:ext cx="3101075" cy="1615350"/>
          </a:xfrm>
          <a:prstGeom prst="rect">
            <a:avLst/>
          </a:prstGeom>
          <a:noFill/>
          <a:ln>
            <a:noFill/>
          </a:ln>
        </p:spPr>
      </p:pic>
      <p:pic>
        <p:nvPicPr>
          <p:cNvPr id="345" name="Google Shape;345;p24"/>
          <p:cNvPicPr preferRelativeResize="0"/>
          <p:nvPr/>
        </p:nvPicPr>
        <p:blipFill>
          <a:blip r:embed="rId4">
            <a:alphaModFix/>
          </a:blip>
          <a:stretch>
            <a:fillRect/>
          </a:stretch>
        </p:blipFill>
        <p:spPr>
          <a:xfrm>
            <a:off x="1502625" y="1516475"/>
            <a:ext cx="3016800" cy="1689400"/>
          </a:xfrm>
          <a:prstGeom prst="rect">
            <a:avLst/>
          </a:prstGeom>
          <a:noFill/>
          <a:ln>
            <a:noFill/>
          </a:ln>
        </p:spPr>
      </p:pic>
      <p:sp>
        <p:nvSpPr>
          <p:cNvPr id="346" name="Google Shape;346;p24"/>
          <p:cNvSpPr txBox="1"/>
          <p:nvPr/>
        </p:nvSpPr>
        <p:spPr>
          <a:xfrm>
            <a:off x="805250" y="3397200"/>
            <a:ext cx="4016100" cy="1615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300" i="1">
                <a:solidFill>
                  <a:srgbClr val="85200C"/>
                </a:solidFill>
              </a:rPr>
              <a:t>Zooms (meetings)</a:t>
            </a:r>
            <a:endParaRPr sz="1300" i="1">
              <a:solidFill>
                <a:srgbClr val="85200C"/>
              </a:solidFill>
            </a:endParaRPr>
          </a:p>
          <a:p>
            <a:pPr marL="0" lvl="0" indent="0" algn="ctr" rtl="0">
              <a:spcBef>
                <a:spcPts val="0"/>
              </a:spcBef>
              <a:spcAft>
                <a:spcPts val="0"/>
              </a:spcAft>
              <a:buNone/>
            </a:pPr>
            <a:r>
              <a:rPr lang="en-GB" sz="1300" i="1">
                <a:solidFill>
                  <a:srgbClr val="85200C"/>
                </a:solidFill>
              </a:rPr>
              <a:t>Miro (Problem jostle)</a:t>
            </a:r>
            <a:endParaRPr sz="1300" i="1">
              <a:solidFill>
                <a:srgbClr val="85200C"/>
              </a:solidFill>
            </a:endParaRPr>
          </a:p>
          <a:p>
            <a:pPr marL="0" lvl="0" indent="0" algn="ctr" rtl="0">
              <a:spcBef>
                <a:spcPts val="0"/>
              </a:spcBef>
              <a:spcAft>
                <a:spcPts val="0"/>
              </a:spcAft>
              <a:buNone/>
            </a:pPr>
            <a:r>
              <a:rPr lang="en-GB" sz="1300" i="1">
                <a:solidFill>
                  <a:srgbClr val="85200C"/>
                </a:solidFill>
              </a:rPr>
              <a:t>S</a:t>
            </a:r>
            <a:endParaRPr sz="1300" i="1">
              <a:solidFill>
                <a:srgbClr val="85200C"/>
              </a:solidFill>
            </a:endParaRPr>
          </a:p>
        </p:txBody>
      </p:sp>
      <p:sp>
        <p:nvSpPr>
          <p:cNvPr id="347" name="Google Shape;347;p24"/>
          <p:cNvSpPr txBox="1">
            <a:spLocks noGrp="1"/>
          </p:cNvSpPr>
          <p:nvPr>
            <p:ph type="title" idx="4294967295"/>
          </p:nvPr>
        </p:nvSpPr>
        <p:spPr>
          <a:xfrm>
            <a:off x="1763518" y="8"/>
            <a:ext cx="6683700" cy="960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b="1">
                <a:solidFill>
                  <a:srgbClr val="3D85C6"/>
                </a:solidFill>
              </a:rPr>
              <a:t>E Syn 2030 challenges: </a:t>
            </a:r>
            <a:endParaRPr b="1">
              <a:solidFill>
                <a:srgbClr val="3D85C6"/>
              </a:solidFill>
            </a:endParaRPr>
          </a:p>
          <a:p>
            <a:pPr marL="0" lvl="0" indent="0" algn="ctr" rtl="0">
              <a:spcBef>
                <a:spcPts val="0"/>
              </a:spcBef>
              <a:spcAft>
                <a:spcPts val="0"/>
              </a:spcAft>
              <a:buNone/>
            </a:pPr>
            <a:r>
              <a:rPr lang="en-GB" sz="2500" b="1">
                <a:solidFill>
                  <a:srgbClr val="3D85C6"/>
                </a:solidFill>
              </a:rPr>
              <a:t>III. Facilitating an effective infosets work</a:t>
            </a:r>
            <a:endParaRPr sz="2500" b="1">
              <a:solidFill>
                <a:srgbClr val="3D85C6"/>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25"/>
          <p:cNvSpPr txBox="1">
            <a:spLocks noGrp="1"/>
          </p:cNvSpPr>
          <p:nvPr>
            <p:ph type="title" idx="4294967295"/>
          </p:nvPr>
        </p:nvSpPr>
        <p:spPr>
          <a:xfrm>
            <a:off x="1854118" y="478158"/>
            <a:ext cx="6683700" cy="960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b="1">
                <a:solidFill>
                  <a:srgbClr val="3D85C6"/>
                </a:solidFill>
              </a:rPr>
              <a:t>E Syn 2030 challenges: </a:t>
            </a:r>
            <a:endParaRPr b="1">
              <a:solidFill>
                <a:srgbClr val="3D85C6"/>
              </a:solidFill>
            </a:endParaRPr>
          </a:p>
          <a:p>
            <a:pPr marL="0" lvl="0" indent="0" algn="ctr" rtl="0">
              <a:spcBef>
                <a:spcPts val="0"/>
              </a:spcBef>
              <a:spcAft>
                <a:spcPts val="0"/>
              </a:spcAft>
              <a:buNone/>
            </a:pPr>
            <a:r>
              <a:rPr lang="en-GB" sz="2500" b="1">
                <a:solidFill>
                  <a:srgbClr val="3D85C6"/>
                </a:solidFill>
              </a:rPr>
              <a:t>III. Sharing information online</a:t>
            </a:r>
            <a:endParaRPr sz="2500" b="1">
              <a:solidFill>
                <a:srgbClr val="3D85C6"/>
              </a:solidFill>
            </a:endParaRPr>
          </a:p>
        </p:txBody>
      </p:sp>
      <p:pic>
        <p:nvPicPr>
          <p:cNvPr id="353" name="Google Shape;353;p25"/>
          <p:cNvPicPr preferRelativeResize="0"/>
          <p:nvPr/>
        </p:nvPicPr>
        <p:blipFill>
          <a:blip r:embed="rId3">
            <a:alphaModFix/>
          </a:blip>
          <a:stretch>
            <a:fillRect/>
          </a:stretch>
        </p:blipFill>
        <p:spPr>
          <a:xfrm>
            <a:off x="3212975" y="1969050"/>
            <a:ext cx="3201250" cy="2130275"/>
          </a:xfrm>
          <a:prstGeom prst="rect">
            <a:avLst/>
          </a:prstGeom>
          <a:noFill/>
          <a:ln>
            <a:noFill/>
          </a:ln>
        </p:spPr>
      </p:pic>
      <p:sp>
        <p:nvSpPr>
          <p:cNvPr id="354" name="Google Shape;354;p25"/>
          <p:cNvSpPr txBox="1"/>
          <p:nvPr/>
        </p:nvSpPr>
        <p:spPr>
          <a:xfrm>
            <a:off x="6643275" y="3714200"/>
            <a:ext cx="1167600" cy="674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300" i="1">
                <a:solidFill>
                  <a:srgbClr val="85200C"/>
                </a:solidFill>
              </a:rPr>
              <a:t>Metahorum Web page </a:t>
            </a:r>
            <a:endParaRPr/>
          </a:p>
        </p:txBody>
      </p:sp>
      <p:sp>
        <p:nvSpPr>
          <p:cNvPr id="355" name="Google Shape;355;p25"/>
          <p:cNvSpPr txBox="1"/>
          <p:nvPr/>
        </p:nvSpPr>
        <p:spPr>
          <a:xfrm>
            <a:off x="6743925" y="2063450"/>
            <a:ext cx="1519800" cy="785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300" i="1">
                <a:solidFill>
                  <a:srgbClr val="85200C"/>
                </a:solidFill>
              </a:rPr>
              <a:t>Sched (participants profiles, agenda)</a:t>
            </a:r>
            <a:endParaRPr sz="1300" i="1">
              <a:solidFill>
                <a:srgbClr val="85200C"/>
              </a:solidFill>
            </a:endParaRPr>
          </a:p>
          <a:p>
            <a:pPr marL="0" lvl="0" indent="0" algn="l" rtl="0">
              <a:spcBef>
                <a:spcPts val="0"/>
              </a:spcBef>
              <a:spcAft>
                <a:spcPts val="0"/>
              </a:spcAft>
              <a:buNone/>
            </a:pPr>
            <a:endParaRPr/>
          </a:p>
        </p:txBody>
      </p:sp>
      <p:sp>
        <p:nvSpPr>
          <p:cNvPr id="356" name="Google Shape;356;p25"/>
          <p:cNvSpPr txBox="1"/>
          <p:nvPr/>
        </p:nvSpPr>
        <p:spPr>
          <a:xfrm>
            <a:off x="324925" y="1643500"/>
            <a:ext cx="1990200" cy="785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300" i="1">
                <a:solidFill>
                  <a:srgbClr val="85200C"/>
                </a:solidFill>
              </a:rPr>
              <a:t>Google Forms, </a:t>
            </a:r>
            <a:endParaRPr sz="1300" i="1">
              <a:solidFill>
                <a:srgbClr val="85200C"/>
              </a:solidFill>
            </a:endParaRPr>
          </a:p>
          <a:p>
            <a:pPr marL="0" lvl="0" indent="0" algn="ctr" rtl="0">
              <a:spcBef>
                <a:spcPts val="0"/>
              </a:spcBef>
              <a:spcAft>
                <a:spcPts val="0"/>
              </a:spcAft>
              <a:buNone/>
            </a:pPr>
            <a:r>
              <a:rPr lang="en-GB" sz="1300" i="1">
                <a:solidFill>
                  <a:srgbClr val="85200C"/>
                </a:solidFill>
              </a:rPr>
              <a:t>Google Slides</a:t>
            </a:r>
            <a:endParaRPr sz="1300" i="1">
              <a:solidFill>
                <a:srgbClr val="85200C"/>
              </a:solidFill>
            </a:endParaRPr>
          </a:p>
          <a:p>
            <a:pPr marL="0" lvl="0" indent="0" algn="ctr" rtl="0">
              <a:spcBef>
                <a:spcPts val="0"/>
              </a:spcBef>
              <a:spcAft>
                <a:spcPts val="0"/>
              </a:spcAft>
              <a:buNone/>
            </a:pPr>
            <a:r>
              <a:rPr lang="en-GB" sz="1300" i="1">
                <a:solidFill>
                  <a:srgbClr val="85200C"/>
                </a:solidFill>
              </a:rPr>
              <a:t>Audio recordings</a:t>
            </a:r>
            <a:endParaRPr sz="1300" i="1">
              <a:solidFill>
                <a:srgbClr val="85200C"/>
              </a:solidFill>
            </a:endParaRPr>
          </a:p>
          <a:p>
            <a:pPr marL="0" lvl="0" indent="0" algn="l" rtl="0">
              <a:spcBef>
                <a:spcPts val="0"/>
              </a:spcBef>
              <a:spcAft>
                <a:spcPts val="0"/>
              </a:spcAft>
              <a:buNone/>
            </a:pPr>
            <a:endParaRPr/>
          </a:p>
        </p:txBody>
      </p:sp>
      <p:cxnSp>
        <p:nvCxnSpPr>
          <p:cNvPr id="357" name="Google Shape;357;p25"/>
          <p:cNvCxnSpPr>
            <a:stCxn id="355" idx="1"/>
          </p:cNvCxnSpPr>
          <p:nvPr/>
        </p:nvCxnSpPr>
        <p:spPr>
          <a:xfrm flipH="1">
            <a:off x="6482325" y="2456000"/>
            <a:ext cx="261600" cy="120900"/>
          </a:xfrm>
          <a:prstGeom prst="straightConnector1">
            <a:avLst/>
          </a:prstGeom>
          <a:noFill/>
          <a:ln w="9525" cap="flat" cmpd="sng">
            <a:solidFill>
              <a:schemeClr val="dk2"/>
            </a:solidFill>
            <a:prstDash val="solid"/>
            <a:round/>
            <a:headEnd type="none" w="med" len="med"/>
            <a:tailEnd type="triangle" w="med" len="med"/>
          </a:ln>
        </p:spPr>
      </p:cxnSp>
      <p:cxnSp>
        <p:nvCxnSpPr>
          <p:cNvPr id="358" name="Google Shape;358;p25"/>
          <p:cNvCxnSpPr/>
          <p:nvPr/>
        </p:nvCxnSpPr>
        <p:spPr>
          <a:xfrm rot="10800000" flipH="1">
            <a:off x="2466050" y="3574700"/>
            <a:ext cx="776400" cy="250200"/>
          </a:xfrm>
          <a:prstGeom prst="straightConnector1">
            <a:avLst/>
          </a:prstGeom>
          <a:noFill/>
          <a:ln w="9525" cap="flat" cmpd="sng">
            <a:solidFill>
              <a:schemeClr val="dk2"/>
            </a:solidFill>
            <a:prstDash val="solid"/>
            <a:round/>
            <a:headEnd type="none" w="med" len="med"/>
            <a:tailEnd type="triangle" w="med" len="med"/>
          </a:ln>
        </p:spPr>
      </p:cxnSp>
      <p:cxnSp>
        <p:nvCxnSpPr>
          <p:cNvPr id="359" name="Google Shape;359;p25"/>
          <p:cNvCxnSpPr>
            <a:stCxn id="354" idx="0"/>
          </p:cNvCxnSpPr>
          <p:nvPr/>
        </p:nvCxnSpPr>
        <p:spPr>
          <a:xfrm rot="10800000">
            <a:off x="6552675" y="3311600"/>
            <a:ext cx="674400" cy="402600"/>
          </a:xfrm>
          <a:prstGeom prst="straightConnector1">
            <a:avLst/>
          </a:prstGeom>
          <a:noFill/>
          <a:ln w="9525" cap="flat" cmpd="sng">
            <a:solidFill>
              <a:schemeClr val="dk2"/>
            </a:solidFill>
            <a:prstDash val="solid"/>
            <a:round/>
            <a:headEnd type="none" w="med" len="med"/>
            <a:tailEnd type="triangle" w="med" len="med"/>
          </a:ln>
        </p:spPr>
      </p:cxnSp>
      <p:cxnSp>
        <p:nvCxnSpPr>
          <p:cNvPr id="360" name="Google Shape;360;p25"/>
          <p:cNvCxnSpPr>
            <a:stCxn id="356" idx="3"/>
          </p:cNvCxnSpPr>
          <p:nvPr/>
        </p:nvCxnSpPr>
        <p:spPr>
          <a:xfrm>
            <a:off x="2315125" y="2036050"/>
            <a:ext cx="865500" cy="581100"/>
          </a:xfrm>
          <a:prstGeom prst="straightConnector1">
            <a:avLst/>
          </a:prstGeom>
          <a:noFill/>
          <a:ln w="9525" cap="flat" cmpd="sng">
            <a:solidFill>
              <a:schemeClr val="dk2"/>
            </a:solidFill>
            <a:prstDash val="solid"/>
            <a:round/>
            <a:headEnd type="none" w="med" len="med"/>
            <a:tailEnd type="triangle" w="med" len="med"/>
          </a:ln>
        </p:spPr>
      </p:cxnSp>
      <p:sp>
        <p:nvSpPr>
          <p:cNvPr id="361" name="Google Shape;361;p25"/>
          <p:cNvSpPr txBox="1"/>
          <p:nvPr/>
        </p:nvSpPr>
        <p:spPr>
          <a:xfrm>
            <a:off x="324925" y="3658850"/>
            <a:ext cx="1990200" cy="785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300" i="1">
                <a:solidFill>
                  <a:srgbClr val="85200C"/>
                </a:solidFill>
              </a:rPr>
              <a:t>Participants’</a:t>
            </a:r>
            <a:endParaRPr sz="1300" i="1">
              <a:solidFill>
                <a:srgbClr val="85200C"/>
              </a:solidFill>
            </a:endParaRPr>
          </a:p>
          <a:p>
            <a:pPr marL="0" lvl="0" indent="0" algn="ctr" rtl="0">
              <a:spcBef>
                <a:spcPts val="0"/>
              </a:spcBef>
              <a:spcAft>
                <a:spcPts val="0"/>
              </a:spcAft>
              <a:buNone/>
            </a:pPr>
            <a:r>
              <a:rPr lang="en-GB" sz="1300" i="1">
                <a:solidFill>
                  <a:srgbClr val="85200C"/>
                </a:solidFill>
              </a:rPr>
              <a:t> Log Book</a:t>
            </a:r>
            <a:endParaRPr sz="1300" i="1">
              <a:solidFill>
                <a:srgbClr val="85200C"/>
              </a:solidFill>
            </a:endParaRPr>
          </a:p>
          <a:p>
            <a:pPr marL="0" lvl="0" indent="0" algn="l" rtl="0">
              <a:spcBef>
                <a:spcPts val="0"/>
              </a:spcBef>
              <a:spcAft>
                <a:spcPts val="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66" name="Google Shape;366;p26"/>
          <p:cNvSpPr txBox="1">
            <a:spLocks noGrp="1"/>
          </p:cNvSpPr>
          <p:nvPr>
            <p:ph type="title" idx="4294967295"/>
          </p:nvPr>
        </p:nvSpPr>
        <p:spPr>
          <a:xfrm>
            <a:off x="1811800" y="206398"/>
            <a:ext cx="6705900" cy="1263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b="1">
                <a:solidFill>
                  <a:srgbClr val="3D85C6"/>
                </a:solidFill>
              </a:rPr>
              <a:t>E Syn 2030 challenges: </a:t>
            </a:r>
            <a:endParaRPr b="1">
              <a:solidFill>
                <a:srgbClr val="3D85C6"/>
              </a:solidFill>
            </a:endParaRPr>
          </a:p>
          <a:p>
            <a:pPr marL="0" lvl="0" indent="0" algn="ctr" rtl="0">
              <a:spcBef>
                <a:spcPts val="0"/>
              </a:spcBef>
              <a:spcAft>
                <a:spcPts val="0"/>
              </a:spcAft>
              <a:buNone/>
            </a:pPr>
            <a:r>
              <a:rPr lang="en-GB" sz="2500" b="1">
                <a:solidFill>
                  <a:srgbClr val="3D85C6"/>
                </a:solidFill>
              </a:rPr>
              <a:t>IV. Preventing Oscillations &amp; </a:t>
            </a:r>
            <a:endParaRPr sz="2500" b="1">
              <a:solidFill>
                <a:srgbClr val="3D85C6"/>
              </a:solidFill>
            </a:endParaRPr>
          </a:p>
          <a:p>
            <a:pPr marL="0" lvl="0" indent="0" algn="ctr" rtl="0">
              <a:spcBef>
                <a:spcPts val="0"/>
              </a:spcBef>
              <a:spcAft>
                <a:spcPts val="0"/>
              </a:spcAft>
              <a:buNone/>
            </a:pPr>
            <a:r>
              <a:rPr lang="en-GB" sz="2500" b="1">
                <a:solidFill>
                  <a:srgbClr val="3D85C6"/>
                </a:solidFill>
              </a:rPr>
              <a:t>Maintaining Cohesion</a:t>
            </a:r>
            <a:endParaRPr sz="2500" b="1">
              <a:solidFill>
                <a:srgbClr val="3D85C6"/>
              </a:solidFill>
            </a:endParaRPr>
          </a:p>
        </p:txBody>
      </p:sp>
      <p:pic>
        <p:nvPicPr>
          <p:cNvPr id="367" name="Google Shape;367;p26"/>
          <p:cNvPicPr preferRelativeResize="0"/>
          <p:nvPr/>
        </p:nvPicPr>
        <p:blipFill>
          <a:blip r:embed="rId3">
            <a:alphaModFix/>
          </a:blip>
          <a:stretch>
            <a:fillRect/>
          </a:stretch>
        </p:blipFill>
        <p:spPr>
          <a:xfrm>
            <a:off x="3252600" y="2175698"/>
            <a:ext cx="2857500" cy="1600200"/>
          </a:xfrm>
          <a:prstGeom prst="rect">
            <a:avLst/>
          </a:prstGeom>
          <a:noFill/>
          <a:ln>
            <a:noFill/>
          </a:ln>
        </p:spPr>
      </p:pic>
      <p:pic>
        <p:nvPicPr>
          <p:cNvPr id="368" name="Google Shape;368;p26"/>
          <p:cNvPicPr preferRelativeResize="0"/>
          <p:nvPr/>
        </p:nvPicPr>
        <p:blipFill>
          <a:blip r:embed="rId4">
            <a:alphaModFix/>
          </a:blip>
          <a:stretch>
            <a:fillRect/>
          </a:stretch>
        </p:blipFill>
        <p:spPr>
          <a:xfrm>
            <a:off x="6817000" y="1863537"/>
            <a:ext cx="432800" cy="1416425"/>
          </a:xfrm>
          <a:prstGeom prst="rect">
            <a:avLst/>
          </a:prstGeom>
          <a:noFill/>
          <a:ln>
            <a:noFill/>
          </a:ln>
        </p:spPr>
      </p:pic>
      <p:pic>
        <p:nvPicPr>
          <p:cNvPr id="369" name="Google Shape;369;p26"/>
          <p:cNvPicPr preferRelativeResize="0"/>
          <p:nvPr/>
        </p:nvPicPr>
        <p:blipFill>
          <a:blip r:embed="rId5">
            <a:alphaModFix/>
          </a:blip>
          <a:stretch>
            <a:fillRect/>
          </a:stretch>
        </p:blipFill>
        <p:spPr>
          <a:xfrm>
            <a:off x="6816999" y="3673775"/>
            <a:ext cx="1086500" cy="1052400"/>
          </a:xfrm>
          <a:prstGeom prst="rect">
            <a:avLst/>
          </a:prstGeom>
          <a:noFill/>
          <a:ln>
            <a:noFill/>
          </a:ln>
        </p:spPr>
      </p:pic>
      <p:pic>
        <p:nvPicPr>
          <p:cNvPr id="370" name="Google Shape;370;p26"/>
          <p:cNvPicPr preferRelativeResize="0"/>
          <p:nvPr/>
        </p:nvPicPr>
        <p:blipFill>
          <a:blip r:embed="rId6">
            <a:alphaModFix/>
          </a:blip>
          <a:stretch>
            <a:fillRect/>
          </a:stretch>
        </p:blipFill>
        <p:spPr>
          <a:xfrm>
            <a:off x="613975" y="2656675"/>
            <a:ext cx="2059922" cy="1119225"/>
          </a:xfrm>
          <a:prstGeom prst="rect">
            <a:avLst/>
          </a:prstGeom>
          <a:noFill/>
          <a:ln>
            <a:noFill/>
          </a:ln>
        </p:spPr>
      </p:pic>
      <p:sp>
        <p:nvSpPr>
          <p:cNvPr id="371" name="Google Shape;371;p26"/>
          <p:cNvSpPr txBox="1"/>
          <p:nvPr/>
        </p:nvSpPr>
        <p:spPr>
          <a:xfrm>
            <a:off x="513350" y="4112050"/>
            <a:ext cx="1962600" cy="81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a:t>Facilitation (Facilitators)</a:t>
            </a:r>
            <a:endParaRPr/>
          </a:p>
          <a:p>
            <a:pPr marL="0" lvl="0" indent="0" algn="l" rtl="0">
              <a:spcBef>
                <a:spcPts val="0"/>
              </a:spcBef>
              <a:spcAft>
                <a:spcPts val="0"/>
              </a:spcAft>
              <a:buNone/>
            </a:pPr>
            <a:r>
              <a:rPr lang="en-GB"/>
              <a:t>Counselling? (DB)</a:t>
            </a:r>
            <a:endParaRPr/>
          </a:p>
        </p:txBody>
      </p:sp>
      <p:sp>
        <p:nvSpPr>
          <p:cNvPr id="372" name="Google Shape;372;p26"/>
          <p:cNvSpPr txBox="1"/>
          <p:nvPr/>
        </p:nvSpPr>
        <p:spPr>
          <a:xfrm>
            <a:off x="4499700" y="4222775"/>
            <a:ext cx="1610400" cy="503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a:t>Recording, sharing (PT)</a:t>
            </a:r>
            <a:endParaRPr/>
          </a:p>
        </p:txBody>
      </p:sp>
      <p:sp>
        <p:nvSpPr>
          <p:cNvPr id="373" name="Google Shape;373;p26"/>
          <p:cNvSpPr txBox="1"/>
          <p:nvPr/>
        </p:nvSpPr>
        <p:spPr>
          <a:xfrm>
            <a:off x="7410075" y="1949375"/>
            <a:ext cx="1610400" cy="503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a:t>Technology?</a:t>
            </a:r>
            <a:endParaRPr/>
          </a:p>
          <a:p>
            <a:pPr marL="0" lvl="0" indent="0" algn="l" rtl="0">
              <a:spcBef>
                <a:spcPts val="0"/>
              </a:spcBef>
              <a:spcAft>
                <a:spcPts val="0"/>
              </a:spcAft>
              <a:buNone/>
            </a:pPr>
            <a:r>
              <a:rPr lang="en-GB"/>
              <a:t> (SV)</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77"/>
        <p:cNvGrpSpPr/>
        <p:nvPr/>
      </p:nvGrpSpPr>
      <p:grpSpPr>
        <a:xfrm>
          <a:off x="0" y="0"/>
          <a:ext cx="0" cy="0"/>
          <a:chOff x="0" y="0"/>
          <a:chExt cx="0" cy="0"/>
        </a:xfrm>
      </p:grpSpPr>
      <p:sp>
        <p:nvSpPr>
          <p:cNvPr id="378" name="Google Shape;378;p27"/>
          <p:cNvSpPr txBox="1">
            <a:spLocks noGrp="1"/>
          </p:cNvSpPr>
          <p:nvPr>
            <p:ph type="body" idx="1"/>
          </p:nvPr>
        </p:nvSpPr>
        <p:spPr>
          <a:xfrm>
            <a:off x="1328650" y="3331700"/>
            <a:ext cx="6975600" cy="1741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sz="1600" b="1">
                <a:solidFill>
                  <a:srgbClr val="000000"/>
                </a:solidFill>
              </a:rPr>
              <a:t>Action Research:</a:t>
            </a:r>
            <a:endParaRPr sz="1600" b="1">
              <a:solidFill>
                <a:srgbClr val="000000"/>
              </a:solidFill>
            </a:endParaRPr>
          </a:p>
          <a:p>
            <a:pPr marL="457200" lvl="0" indent="-330200" algn="ctr" rtl="0">
              <a:spcBef>
                <a:spcPts val="0"/>
              </a:spcBef>
              <a:spcAft>
                <a:spcPts val="0"/>
              </a:spcAft>
              <a:buClr>
                <a:srgbClr val="000000"/>
              </a:buClr>
              <a:buSzPts val="1600"/>
              <a:buChar char="-"/>
            </a:pPr>
            <a:r>
              <a:rPr lang="en-GB" sz="1600">
                <a:solidFill>
                  <a:srgbClr val="000000"/>
                </a:solidFill>
              </a:rPr>
              <a:t>How did I/we do?</a:t>
            </a:r>
            <a:endParaRPr sz="1600">
              <a:solidFill>
                <a:srgbClr val="000000"/>
              </a:solidFill>
            </a:endParaRPr>
          </a:p>
          <a:p>
            <a:pPr marL="457200" lvl="0" indent="-330200" algn="ctr" rtl="0">
              <a:spcBef>
                <a:spcPts val="0"/>
              </a:spcBef>
              <a:spcAft>
                <a:spcPts val="0"/>
              </a:spcAft>
              <a:buClr>
                <a:srgbClr val="000000"/>
              </a:buClr>
              <a:buSzPts val="1600"/>
              <a:buChar char="-"/>
            </a:pPr>
            <a:r>
              <a:rPr lang="en-GB" sz="1600">
                <a:solidFill>
                  <a:srgbClr val="000000"/>
                </a:solidFill>
              </a:rPr>
              <a:t>What did I /we learn?</a:t>
            </a:r>
            <a:endParaRPr sz="1600">
              <a:solidFill>
                <a:srgbClr val="000000"/>
              </a:solidFill>
            </a:endParaRPr>
          </a:p>
          <a:p>
            <a:pPr marL="457200" lvl="0" indent="-330200" algn="ctr" rtl="0">
              <a:spcBef>
                <a:spcPts val="0"/>
              </a:spcBef>
              <a:spcAft>
                <a:spcPts val="0"/>
              </a:spcAft>
              <a:buClr>
                <a:srgbClr val="000000"/>
              </a:buClr>
              <a:buSzPts val="1600"/>
              <a:buChar char="-"/>
            </a:pPr>
            <a:r>
              <a:rPr lang="en-GB" sz="1600">
                <a:solidFill>
                  <a:srgbClr val="000000"/>
                </a:solidFill>
              </a:rPr>
              <a:t>How can we develop further the E Syn 2030 experiment?</a:t>
            </a:r>
            <a:endParaRPr sz="1600">
              <a:solidFill>
                <a:srgbClr val="000000"/>
              </a:solidFill>
            </a:endParaRPr>
          </a:p>
          <a:p>
            <a:pPr marL="457200" lvl="0" indent="-330200" algn="ctr" rtl="0">
              <a:spcBef>
                <a:spcPts val="0"/>
              </a:spcBef>
              <a:spcAft>
                <a:spcPts val="0"/>
              </a:spcAft>
              <a:buClr>
                <a:srgbClr val="000000"/>
              </a:buClr>
              <a:buSzPts val="1600"/>
              <a:buChar char="-"/>
            </a:pPr>
            <a:r>
              <a:rPr lang="en-GB" sz="1600">
                <a:solidFill>
                  <a:srgbClr val="000000"/>
                </a:solidFill>
              </a:rPr>
              <a:t>Improving communications &amp; supporting technology</a:t>
            </a:r>
            <a:endParaRPr sz="1600">
              <a:solidFill>
                <a:srgbClr val="000000"/>
              </a:solidFill>
            </a:endParaRPr>
          </a:p>
          <a:p>
            <a:pPr marL="457200" lvl="0" indent="-330200" algn="ctr" rtl="0">
              <a:spcBef>
                <a:spcPts val="0"/>
              </a:spcBef>
              <a:spcAft>
                <a:spcPts val="0"/>
              </a:spcAft>
              <a:buClr>
                <a:srgbClr val="000000"/>
              </a:buClr>
              <a:buSzPts val="1600"/>
              <a:buChar char="-"/>
            </a:pPr>
            <a:r>
              <a:rPr lang="en-GB" sz="1600">
                <a:solidFill>
                  <a:srgbClr val="000000"/>
                </a:solidFill>
              </a:rPr>
              <a:t>Research focus 2021</a:t>
            </a:r>
            <a:endParaRPr sz="1600">
              <a:solidFill>
                <a:srgbClr val="000000"/>
              </a:solidFill>
            </a:endParaRPr>
          </a:p>
          <a:p>
            <a:pPr marL="0" lvl="0" indent="0" algn="ctr" rtl="0">
              <a:spcBef>
                <a:spcPts val="0"/>
              </a:spcBef>
              <a:spcAft>
                <a:spcPts val="0"/>
              </a:spcAft>
              <a:buNone/>
            </a:pPr>
            <a:r>
              <a:rPr lang="en-GB" b="1">
                <a:solidFill>
                  <a:srgbClr val="3D85C6"/>
                </a:solidFill>
              </a:rPr>
              <a:t> </a:t>
            </a:r>
            <a:endParaRPr b="1">
              <a:solidFill>
                <a:srgbClr val="3D85C6"/>
              </a:solidFill>
            </a:endParaRPr>
          </a:p>
        </p:txBody>
      </p:sp>
      <p:pic>
        <p:nvPicPr>
          <p:cNvPr id="379" name="Google Shape;379;p27"/>
          <p:cNvPicPr preferRelativeResize="0"/>
          <p:nvPr/>
        </p:nvPicPr>
        <p:blipFill>
          <a:blip r:embed="rId3">
            <a:alphaModFix/>
          </a:blip>
          <a:stretch>
            <a:fillRect/>
          </a:stretch>
        </p:blipFill>
        <p:spPr>
          <a:xfrm>
            <a:off x="3412200" y="906425"/>
            <a:ext cx="3450168" cy="2465600"/>
          </a:xfrm>
          <a:prstGeom prst="rect">
            <a:avLst/>
          </a:prstGeom>
          <a:noFill/>
          <a:ln>
            <a:noFill/>
          </a:ln>
        </p:spPr>
      </p:pic>
      <p:sp>
        <p:nvSpPr>
          <p:cNvPr id="380" name="Google Shape;380;p27"/>
          <p:cNvSpPr txBox="1">
            <a:spLocks noGrp="1"/>
          </p:cNvSpPr>
          <p:nvPr>
            <p:ph type="title" idx="4294967295"/>
          </p:nvPr>
        </p:nvSpPr>
        <p:spPr>
          <a:xfrm>
            <a:off x="1650750" y="55400"/>
            <a:ext cx="7398300" cy="1263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b="1">
                <a:solidFill>
                  <a:srgbClr val="3D85C6"/>
                </a:solidFill>
              </a:rPr>
              <a:t>E Syn 2030 challenges.</a:t>
            </a:r>
            <a:endParaRPr b="1">
              <a:solidFill>
                <a:srgbClr val="3D85C6"/>
              </a:solidFill>
            </a:endParaRPr>
          </a:p>
          <a:p>
            <a:pPr marL="0" lvl="0" indent="0" algn="l" rtl="0">
              <a:spcBef>
                <a:spcPts val="0"/>
              </a:spcBef>
              <a:spcAft>
                <a:spcPts val="0"/>
              </a:spcAft>
              <a:buNone/>
            </a:pPr>
            <a:r>
              <a:rPr lang="en-GB" b="1">
                <a:solidFill>
                  <a:srgbClr val="3D85C6"/>
                </a:solidFill>
              </a:rPr>
              <a:t>V. </a:t>
            </a:r>
            <a:r>
              <a:rPr lang="en-GB" sz="2500" b="1">
                <a:solidFill>
                  <a:srgbClr val="3D85C6"/>
                </a:solidFill>
              </a:rPr>
              <a:t>Developing an online learning community</a:t>
            </a:r>
            <a:endParaRPr sz="3200" b="1">
              <a:solidFill>
                <a:srgbClr val="3D85C6"/>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pic>
        <p:nvPicPr>
          <p:cNvPr id="386" name="Google Shape;386;p28"/>
          <p:cNvPicPr preferRelativeResize="0"/>
          <p:nvPr/>
        </p:nvPicPr>
        <p:blipFill rotWithShape="1">
          <a:blip r:embed="rId3">
            <a:alphaModFix/>
          </a:blip>
          <a:srcRect/>
          <a:stretch/>
        </p:blipFill>
        <p:spPr>
          <a:xfrm>
            <a:off x="2218136" y="246460"/>
            <a:ext cx="354806" cy="448865"/>
          </a:xfrm>
          <a:prstGeom prst="rect">
            <a:avLst/>
          </a:prstGeom>
          <a:noFill/>
          <a:ln>
            <a:noFill/>
          </a:ln>
        </p:spPr>
      </p:pic>
      <p:sp>
        <p:nvSpPr>
          <p:cNvPr id="387" name="Google Shape;387;p28"/>
          <p:cNvSpPr/>
          <p:nvPr/>
        </p:nvSpPr>
        <p:spPr>
          <a:xfrm>
            <a:off x="6915150" y="228600"/>
            <a:ext cx="898800" cy="466800"/>
          </a:xfrm>
          <a:prstGeom prst="ellipse">
            <a:avLst/>
          </a:prstGeom>
          <a:gradFill>
            <a:gsLst>
              <a:gs pos="0">
                <a:srgbClr val="FEAF1C"/>
              </a:gs>
              <a:gs pos="100000">
                <a:srgbClr val="E59E19"/>
              </a:gs>
            </a:gsLst>
            <a:path path="circle">
              <a:fillToRect l="50000" t="50000" r="50000" b="50000"/>
            </a:path>
            <a:tileRect/>
          </a:gradFill>
          <a:ln>
            <a:noFill/>
          </a:ln>
        </p:spPr>
        <p:txBody>
          <a:bodyPr spcFirstLastPara="1" wrap="square" lIns="61925" tIns="30950" rIns="61925" bIns="30950" anchor="ctr" anchorCtr="0">
            <a:noAutofit/>
          </a:bodyPr>
          <a:lstStyle/>
          <a:p>
            <a:pPr marL="0" marR="0" lvl="0" indent="0" algn="ctr" rtl="0">
              <a:spcBef>
                <a:spcPts val="0"/>
              </a:spcBef>
              <a:spcAft>
                <a:spcPts val="0"/>
              </a:spcAft>
              <a:buNone/>
            </a:pPr>
            <a:r>
              <a:rPr lang="en-GB" sz="1000" b="1">
                <a:solidFill>
                  <a:srgbClr val="00279F"/>
                </a:solidFill>
                <a:latin typeface="Times New Roman"/>
                <a:ea typeface="Times New Roman"/>
                <a:cs typeface="Times New Roman"/>
                <a:sym typeface="Times New Roman"/>
              </a:rPr>
              <a:t>PHASE 1</a:t>
            </a:r>
            <a:endParaRPr sz="1100"/>
          </a:p>
        </p:txBody>
      </p:sp>
      <p:sp>
        <p:nvSpPr>
          <p:cNvPr id="388" name="Google Shape;388;p28"/>
          <p:cNvSpPr txBox="1">
            <a:spLocks noGrp="1"/>
          </p:cNvSpPr>
          <p:nvPr>
            <p:ph type="body" idx="1"/>
          </p:nvPr>
        </p:nvSpPr>
        <p:spPr>
          <a:xfrm>
            <a:off x="4270149" y="1694588"/>
            <a:ext cx="3681000" cy="2833200"/>
          </a:xfrm>
          <a:prstGeom prst="rect">
            <a:avLst/>
          </a:prstGeom>
        </p:spPr>
        <p:txBody>
          <a:bodyPr spcFirstLastPara="1" wrap="square" lIns="68575" tIns="34275" rIns="68575" bIns="34275" anchor="t" anchorCtr="0">
            <a:noAutofit/>
          </a:bodyPr>
          <a:lstStyle/>
          <a:p>
            <a:pPr marL="0" lvl="0" indent="0" algn="l" rtl="0">
              <a:spcBef>
                <a:spcPts val="0"/>
              </a:spcBef>
              <a:spcAft>
                <a:spcPts val="0"/>
              </a:spcAft>
              <a:buNone/>
            </a:pPr>
            <a:r>
              <a:rPr lang="en-GB" sz="1000">
                <a:solidFill>
                  <a:schemeClr val="dk1"/>
                </a:solidFill>
                <a:latin typeface="Verdana"/>
                <a:ea typeface="Verdana"/>
                <a:cs typeface="Verdana"/>
                <a:sym typeface="Verdana"/>
              </a:rPr>
              <a:t>A Syntegrations begin with no pre-defined agenda, but focused on the Opening Question.  Participants create the agenda.</a:t>
            </a:r>
            <a:endParaRPr sz="1000">
              <a:solidFill>
                <a:schemeClr val="dk1"/>
              </a:solidFill>
              <a:latin typeface="Verdana"/>
              <a:ea typeface="Verdana"/>
              <a:cs typeface="Verdana"/>
              <a:sym typeface="Verdana"/>
            </a:endParaRPr>
          </a:p>
          <a:p>
            <a:pPr marL="0" lvl="0" indent="0" algn="l" rtl="0">
              <a:spcBef>
                <a:spcPts val="0"/>
              </a:spcBef>
              <a:spcAft>
                <a:spcPts val="0"/>
              </a:spcAft>
              <a:buNone/>
            </a:pPr>
            <a:endParaRPr sz="1000">
              <a:solidFill>
                <a:schemeClr val="dk1"/>
              </a:solidFill>
              <a:latin typeface="Verdana"/>
              <a:ea typeface="Verdana"/>
              <a:cs typeface="Verdana"/>
              <a:sym typeface="Verdana"/>
            </a:endParaRPr>
          </a:p>
          <a:p>
            <a:pPr marL="0" lvl="0" indent="0" algn="l" rtl="0">
              <a:spcBef>
                <a:spcPts val="0"/>
              </a:spcBef>
              <a:spcAft>
                <a:spcPts val="0"/>
              </a:spcAft>
              <a:buNone/>
            </a:pPr>
            <a:r>
              <a:rPr lang="en-GB" sz="1000">
                <a:solidFill>
                  <a:schemeClr val="dk1"/>
                </a:solidFill>
                <a:latin typeface="Verdana"/>
                <a:ea typeface="Verdana"/>
                <a:cs typeface="Verdana"/>
                <a:sym typeface="Verdana"/>
              </a:rPr>
              <a:t>How to replicate the face-to-face experience ?</a:t>
            </a:r>
            <a:endParaRPr sz="1000">
              <a:solidFill>
                <a:schemeClr val="dk1"/>
              </a:solidFill>
              <a:latin typeface="Verdana"/>
              <a:ea typeface="Verdana"/>
              <a:cs typeface="Verdana"/>
              <a:sym typeface="Verdana"/>
            </a:endParaRPr>
          </a:p>
          <a:p>
            <a:pPr marL="0" lvl="0" indent="0" algn="l" rtl="0">
              <a:spcBef>
                <a:spcPts val="0"/>
              </a:spcBef>
              <a:spcAft>
                <a:spcPts val="0"/>
              </a:spcAft>
              <a:buNone/>
            </a:pPr>
            <a:endParaRPr sz="1000">
              <a:solidFill>
                <a:schemeClr val="dk1"/>
              </a:solidFill>
              <a:latin typeface="Verdana"/>
              <a:ea typeface="Verdana"/>
              <a:cs typeface="Verdana"/>
              <a:sym typeface="Verdana"/>
            </a:endParaRPr>
          </a:p>
          <a:p>
            <a:pPr marL="457200" lvl="0" indent="-292100" algn="l" rtl="0">
              <a:spcBef>
                <a:spcPts val="0"/>
              </a:spcBef>
              <a:spcAft>
                <a:spcPts val="0"/>
              </a:spcAft>
              <a:buClr>
                <a:schemeClr val="dk1"/>
              </a:buClr>
              <a:buSzPts val="1000"/>
              <a:buFont typeface="Verdana"/>
              <a:buChar char="●"/>
            </a:pPr>
            <a:r>
              <a:rPr lang="en-GB" sz="1000">
                <a:solidFill>
                  <a:schemeClr val="dk1"/>
                </a:solidFill>
                <a:latin typeface="Verdana"/>
                <a:ea typeface="Verdana"/>
                <a:cs typeface="Verdana"/>
                <a:sym typeface="Verdana"/>
              </a:rPr>
              <a:t>Participants prepare and post their Statements of Importance (SIs)  on Miro over 18 hours.</a:t>
            </a:r>
            <a:endParaRPr sz="1000">
              <a:solidFill>
                <a:schemeClr val="dk1"/>
              </a:solidFill>
              <a:latin typeface="Verdana"/>
              <a:ea typeface="Verdana"/>
              <a:cs typeface="Verdana"/>
              <a:sym typeface="Verdana"/>
            </a:endParaRPr>
          </a:p>
          <a:p>
            <a:pPr marL="457200" lvl="0" indent="-292100" algn="l" rtl="0">
              <a:spcBef>
                <a:spcPts val="0"/>
              </a:spcBef>
              <a:spcAft>
                <a:spcPts val="0"/>
              </a:spcAft>
              <a:buClr>
                <a:schemeClr val="dk1"/>
              </a:buClr>
              <a:buSzPts val="1000"/>
              <a:buFont typeface="Verdana"/>
              <a:buChar char="●"/>
            </a:pPr>
            <a:r>
              <a:rPr lang="en-GB" sz="1000">
                <a:solidFill>
                  <a:schemeClr val="dk1"/>
                </a:solidFill>
                <a:latin typeface="Verdana"/>
                <a:ea typeface="Verdana"/>
                <a:cs typeface="Verdana"/>
                <a:sym typeface="Verdana"/>
              </a:rPr>
              <a:t>You can put your SI next to similar SIs, and begin grouping.</a:t>
            </a:r>
            <a:endParaRPr sz="1000">
              <a:solidFill>
                <a:schemeClr val="dk1"/>
              </a:solidFill>
              <a:latin typeface="Verdana"/>
              <a:ea typeface="Verdana"/>
              <a:cs typeface="Verdana"/>
              <a:sym typeface="Verdana"/>
            </a:endParaRPr>
          </a:p>
          <a:p>
            <a:pPr marL="457200" lvl="0" indent="-292100" algn="l" rtl="0">
              <a:spcBef>
                <a:spcPts val="0"/>
              </a:spcBef>
              <a:spcAft>
                <a:spcPts val="0"/>
              </a:spcAft>
              <a:buClr>
                <a:schemeClr val="dk1"/>
              </a:buClr>
              <a:buSzPts val="1000"/>
              <a:buFont typeface="Verdana"/>
              <a:buChar char="●"/>
            </a:pPr>
            <a:r>
              <a:rPr lang="en-GB" sz="1000">
                <a:solidFill>
                  <a:schemeClr val="dk1"/>
                </a:solidFill>
                <a:latin typeface="Verdana"/>
                <a:ea typeface="Verdana"/>
                <a:cs typeface="Verdana"/>
                <a:sym typeface="Verdana"/>
              </a:rPr>
              <a:t>We begin Day 2 by clustering, drawing boundaries, giving the cluster a title and becoming a Host.</a:t>
            </a:r>
            <a:endParaRPr sz="1000">
              <a:solidFill>
                <a:schemeClr val="dk1"/>
              </a:solidFill>
              <a:latin typeface="Verdana"/>
              <a:ea typeface="Verdana"/>
              <a:cs typeface="Verdana"/>
              <a:sym typeface="Verdana"/>
            </a:endParaRPr>
          </a:p>
          <a:p>
            <a:pPr marL="457200" lvl="0" indent="-292100" algn="l" rtl="0">
              <a:spcBef>
                <a:spcPts val="0"/>
              </a:spcBef>
              <a:spcAft>
                <a:spcPts val="0"/>
              </a:spcAft>
              <a:buClr>
                <a:schemeClr val="dk1"/>
              </a:buClr>
              <a:buSzPts val="1000"/>
              <a:buFont typeface="Verdana"/>
              <a:buChar char="●"/>
            </a:pPr>
            <a:r>
              <a:rPr lang="en-GB" sz="1000">
                <a:solidFill>
                  <a:schemeClr val="dk1"/>
                </a:solidFill>
                <a:latin typeface="Verdana"/>
                <a:ea typeface="Verdana"/>
                <a:cs typeface="Verdana"/>
                <a:sym typeface="Verdana"/>
              </a:rPr>
              <a:t>Concludes with dozens of clusters.</a:t>
            </a:r>
            <a:endParaRPr sz="1000">
              <a:solidFill>
                <a:schemeClr val="dk1"/>
              </a:solidFill>
              <a:latin typeface="Verdana"/>
              <a:ea typeface="Verdana"/>
              <a:cs typeface="Verdana"/>
              <a:sym typeface="Verdana"/>
            </a:endParaRPr>
          </a:p>
          <a:p>
            <a:pPr marL="457200" lvl="0" indent="0" algn="l" rtl="0">
              <a:spcBef>
                <a:spcPts val="0"/>
              </a:spcBef>
              <a:spcAft>
                <a:spcPts val="0"/>
              </a:spcAft>
              <a:buNone/>
            </a:pPr>
            <a:endParaRPr sz="1000">
              <a:solidFill>
                <a:schemeClr val="dk1"/>
              </a:solidFill>
              <a:latin typeface="Verdana"/>
              <a:ea typeface="Verdana"/>
              <a:cs typeface="Verdana"/>
              <a:sym typeface="Verdana"/>
            </a:endParaRPr>
          </a:p>
          <a:p>
            <a:pPr marL="0" lvl="0" indent="0" algn="l" rtl="0">
              <a:spcBef>
                <a:spcPts val="0"/>
              </a:spcBef>
              <a:spcAft>
                <a:spcPts val="0"/>
              </a:spcAft>
              <a:buClr>
                <a:schemeClr val="dk1"/>
              </a:buClr>
              <a:buFont typeface="Arial"/>
              <a:buNone/>
            </a:pPr>
            <a:br>
              <a:rPr lang="en-GB" sz="1000">
                <a:solidFill>
                  <a:schemeClr val="dk1"/>
                </a:solidFill>
                <a:latin typeface="Verdana"/>
                <a:ea typeface="Verdana"/>
                <a:cs typeface="Verdana"/>
                <a:sym typeface="Verdana"/>
              </a:rPr>
            </a:br>
            <a:r>
              <a:rPr lang="en-GB" sz="1000">
                <a:solidFill>
                  <a:schemeClr val="dk1"/>
                </a:solidFill>
                <a:latin typeface="Verdana"/>
                <a:ea typeface="Verdana"/>
                <a:cs typeface="Verdana"/>
                <a:sym typeface="Verdana"/>
              </a:rPr>
              <a:t>You are encouraged to be creative, challenging and thought-provoking</a:t>
            </a:r>
            <a:endParaRPr sz="1000">
              <a:solidFill>
                <a:schemeClr val="dk1"/>
              </a:solidFill>
              <a:latin typeface="Verdana"/>
              <a:ea typeface="Verdana"/>
              <a:cs typeface="Verdana"/>
              <a:sym typeface="Verdana"/>
            </a:endParaRPr>
          </a:p>
          <a:p>
            <a:pPr marL="0" lvl="0" indent="0" algn="l" rtl="0">
              <a:spcBef>
                <a:spcPts val="0"/>
              </a:spcBef>
              <a:spcAft>
                <a:spcPts val="0"/>
              </a:spcAft>
              <a:buClr>
                <a:schemeClr val="dk1"/>
              </a:buClr>
              <a:buFont typeface="Arial"/>
              <a:buNone/>
            </a:pPr>
            <a:endParaRPr sz="1700">
              <a:latin typeface="Verdana"/>
              <a:ea typeface="Verdana"/>
              <a:cs typeface="Verdana"/>
              <a:sym typeface="Verdana"/>
            </a:endParaRPr>
          </a:p>
        </p:txBody>
      </p:sp>
      <p:sp>
        <p:nvSpPr>
          <p:cNvPr id="389" name="Google Shape;389;p28"/>
          <p:cNvSpPr/>
          <p:nvPr/>
        </p:nvSpPr>
        <p:spPr>
          <a:xfrm>
            <a:off x="1696950" y="209100"/>
            <a:ext cx="5750100" cy="1080600"/>
          </a:xfrm>
          <a:prstGeom prst="rect">
            <a:avLst/>
          </a:prstGeom>
          <a:noFill/>
          <a:ln>
            <a:noFill/>
          </a:ln>
        </p:spPr>
        <p:txBody>
          <a:bodyPr spcFirstLastPara="1" wrap="square" lIns="67850" tIns="33350" rIns="67850" bIns="33350" anchor="t" anchorCtr="0">
            <a:noAutofit/>
          </a:bodyPr>
          <a:lstStyle/>
          <a:p>
            <a:pPr marL="457200" marR="0" lvl="0" indent="0" algn="ctr" rtl="0">
              <a:spcBef>
                <a:spcPts val="0"/>
              </a:spcBef>
              <a:spcAft>
                <a:spcPts val="0"/>
              </a:spcAft>
              <a:buNone/>
            </a:pPr>
            <a:r>
              <a:rPr lang="en-GB" sz="2200" b="1">
                <a:solidFill>
                  <a:srgbClr val="3D85C6"/>
                </a:solidFill>
                <a:latin typeface="Century Gothic"/>
                <a:ea typeface="Century Gothic"/>
                <a:cs typeface="Century Gothic"/>
                <a:sym typeface="Century Gothic"/>
              </a:rPr>
              <a:t>Problem Jostle</a:t>
            </a:r>
            <a:endParaRPr sz="2200" b="1">
              <a:solidFill>
                <a:srgbClr val="3D85C6"/>
              </a:solidFill>
              <a:latin typeface="Century Gothic"/>
              <a:ea typeface="Century Gothic"/>
              <a:cs typeface="Century Gothic"/>
              <a:sym typeface="Century Gothic"/>
            </a:endParaRPr>
          </a:p>
          <a:p>
            <a:pPr marL="457200" lvl="0" indent="0" algn="l" rtl="0">
              <a:spcBef>
                <a:spcPts val="0"/>
              </a:spcBef>
              <a:spcAft>
                <a:spcPts val="0"/>
              </a:spcAft>
              <a:buNone/>
            </a:pPr>
            <a:r>
              <a:rPr lang="en-GB" sz="1900" b="1">
                <a:solidFill>
                  <a:srgbClr val="3D85C6"/>
                </a:solidFill>
                <a:latin typeface="Times New Roman"/>
                <a:ea typeface="Times New Roman"/>
                <a:cs typeface="Times New Roman"/>
                <a:sym typeface="Times New Roman"/>
              </a:rPr>
              <a:t>Generating Statements or Importance </a:t>
            </a:r>
            <a:endParaRPr sz="3000" b="1">
              <a:solidFill>
                <a:srgbClr val="3D85C6"/>
              </a:solidFill>
              <a:latin typeface="Century Gothic"/>
              <a:ea typeface="Century Gothic"/>
              <a:cs typeface="Century Gothic"/>
              <a:sym typeface="Century Gothic"/>
            </a:endParaRPr>
          </a:p>
          <a:p>
            <a:pPr marL="457200" lvl="0" indent="0" algn="l" rtl="0">
              <a:spcBef>
                <a:spcPts val="0"/>
              </a:spcBef>
              <a:spcAft>
                <a:spcPts val="0"/>
              </a:spcAft>
              <a:buNone/>
            </a:pPr>
            <a:endParaRPr sz="2200" b="1">
              <a:solidFill>
                <a:srgbClr val="3D85C6"/>
              </a:solidFill>
              <a:latin typeface="Century Gothic"/>
              <a:ea typeface="Century Gothic"/>
              <a:cs typeface="Century Gothic"/>
              <a:sym typeface="Century Gothic"/>
            </a:endParaRPr>
          </a:p>
        </p:txBody>
      </p:sp>
      <p:pic>
        <p:nvPicPr>
          <p:cNvPr id="390" name="Google Shape;390;p28"/>
          <p:cNvPicPr preferRelativeResize="0"/>
          <p:nvPr/>
        </p:nvPicPr>
        <p:blipFill>
          <a:blip r:embed="rId4">
            <a:alphaModFix/>
          </a:blip>
          <a:stretch>
            <a:fillRect/>
          </a:stretch>
        </p:blipFill>
        <p:spPr>
          <a:xfrm>
            <a:off x="426700" y="1772424"/>
            <a:ext cx="2998250" cy="267912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Google Shape;395;p29"/>
          <p:cNvSpPr txBox="1">
            <a:spLocks noGrp="1"/>
          </p:cNvSpPr>
          <p:nvPr>
            <p:ph type="title"/>
          </p:nvPr>
        </p:nvSpPr>
        <p:spPr>
          <a:xfrm>
            <a:off x="1105431" y="681808"/>
            <a:ext cx="6635400" cy="474900"/>
          </a:xfrm>
          <a:prstGeom prst="rect">
            <a:avLst/>
          </a:prstGeom>
          <a:noFill/>
          <a:ln>
            <a:noFill/>
          </a:ln>
        </p:spPr>
        <p:txBody>
          <a:bodyPr spcFirstLastPara="1" wrap="square" lIns="68575" tIns="34275" rIns="68575" bIns="34275" anchor="t" anchorCtr="0">
            <a:noAutofit/>
          </a:bodyPr>
          <a:lstStyle/>
          <a:p>
            <a:pPr marL="0" lvl="0" indent="0" algn="ctr" rtl="0">
              <a:spcBef>
                <a:spcPts val="0"/>
              </a:spcBef>
              <a:spcAft>
                <a:spcPts val="0"/>
              </a:spcAft>
              <a:buClr>
                <a:srgbClr val="168DBA"/>
              </a:buClr>
              <a:buSzPts val="2400"/>
              <a:buFont typeface="Century Gothic"/>
              <a:buNone/>
            </a:pPr>
            <a:r>
              <a:rPr lang="en-GB" sz="2400" b="1">
                <a:solidFill>
                  <a:srgbClr val="3D85C6"/>
                </a:solidFill>
              </a:rPr>
              <a:t>Selection of the 12 Topics </a:t>
            </a:r>
            <a:endParaRPr sz="2400" b="1">
              <a:solidFill>
                <a:srgbClr val="3D85C6"/>
              </a:solidFill>
            </a:endParaRPr>
          </a:p>
          <a:p>
            <a:pPr marL="0" lvl="0" indent="0" algn="ctr" rtl="0">
              <a:spcBef>
                <a:spcPts val="0"/>
              </a:spcBef>
              <a:spcAft>
                <a:spcPts val="0"/>
              </a:spcAft>
              <a:buClr>
                <a:srgbClr val="168DBA"/>
              </a:buClr>
              <a:buSzPts val="2400"/>
              <a:buFont typeface="Century Gothic"/>
              <a:buNone/>
            </a:pPr>
            <a:br>
              <a:rPr lang="en-GB" sz="2400">
                <a:solidFill>
                  <a:srgbClr val="3D85C6"/>
                </a:solidFill>
              </a:rPr>
            </a:br>
            <a:endParaRPr sz="2400">
              <a:solidFill>
                <a:srgbClr val="3D85C6"/>
              </a:solidFill>
            </a:endParaRPr>
          </a:p>
        </p:txBody>
      </p:sp>
      <p:sp>
        <p:nvSpPr>
          <p:cNvPr id="396" name="Google Shape;396;p29"/>
          <p:cNvSpPr txBox="1">
            <a:spLocks noGrp="1"/>
          </p:cNvSpPr>
          <p:nvPr>
            <p:ph type="body" idx="1"/>
          </p:nvPr>
        </p:nvSpPr>
        <p:spPr>
          <a:xfrm>
            <a:off x="563300" y="1614350"/>
            <a:ext cx="4683900" cy="3344700"/>
          </a:xfrm>
          <a:prstGeom prst="rect">
            <a:avLst/>
          </a:prstGeom>
          <a:noFill/>
          <a:ln>
            <a:noFill/>
          </a:ln>
        </p:spPr>
        <p:txBody>
          <a:bodyPr spcFirstLastPara="1" wrap="square" lIns="68575" tIns="34275" rIns="68575" bIns="34275" anchor="t" anchorCtr="0">
            <a:noAutofit/>
          </a:bodyPr>
          <a:lstStyle/>
          <a:p>
            <a:pPr marL="254000" lvl="0" indent="-266700" algn="l" rtl="0">
              <a:lnSpc>
                <a:spcPct val="90000"/>
              </a:lnSpc>
              <a:spcBef>
                <a:spcPts val="0"/>
              </a:spcBef>
              <a:spcAft>
                <a:spcPts val="0"/>
              </a:spcAft>
              <a:buClr>
                <a:srgbClr val="000000"/>
              </a:buClr>
              <a:buSzPts val="1600"/>
              <a:buChar char="●"/>
            </a:pPr>
            <a:r>
              <a:rPr lang="en-GB" sz="1600">
                <a:solidFill>
                  <a:srgbClr val="000000"/>
                </a:solidFill>
              </a:rPr>
              <a:t>From the Miro board we then select the 18 most popular clusters by voting.</a:t>
            </a:r>
            <a:endParaRPr sz="1300">
              <a:solidFill>
                <a:srgbClr val="000000"/>
              </a:solidFill>
            </a:endParaRPr>
          </a:p>
          <a:p>
            <a:pPr marL="254000" lvl="0" indent="-266700" algn="l" rtl="0">
              <a:spcBef>
                <a:spcPts val="0"/>
              </a:spcBef>
              <a:spcAft>
                <a:spcPts val="0"/>
              </a:spcAft>
              <a:buClr>
                <a:srgbClr val="000000"/>
              </a:buClr>
              <a:buSzPts val="1600"/>
              <a:buChar char="●"/>
            </a:pPr>
            <a:r>
              <a:rPr lang="en-GB" sz="1600">
                <a:solidFill>
                  <a:srgbClr val="000000"/>
                </a:solidFill>
              </a:rPr>
              <a:t>To ensure preliminary discussions we run 18 Zoom meetings of 20 minutes each in 3 streams. This concludes with 18 Consolidated SIs and a clearer Topic title.</a:t>
            </a:r>
            <a:endParaRPr sz="1600">
              <a:solidFill>
                <a:srgbClr val="000000"/>
              </a:solidFill>
            </a:endParaRPr>
          </a:p>
          <a:p>
            <a:pPr marL="254000" lvl="0" indent="-266700" algn="l" rtl="0">
              <a:spcBef>
                <a:spcPts val="0"/>
              </a:spcBef>
              <a:spcAft>
                <a:spcPts val="0"/>
              </a:spcAft>
              <a:buClr>
                <a:srgbClr val="000000"/>
              </a:buClr>
              <a:buSzPts val="1600"/>
              <a:buChar char="●"/>
            </a:pPr>
            <a:r>
              <a:rPr lang="en-GB" sz="1600">
                <a:solidFill>
                  <a:srgbClr val="000000"/>
                </a:solidFill>
              </a:rPr>
              <a:t>We then hold a second vote for the most popular 12 Topics. </a:t>
            </a:r>
            <a:endParaRPr sz="1600">
              <a:solidFill>
                <a:srgbClr val="000000"/>
              </a:solidFill>
            </a:endParaRPr>
          </a:p>
          <a:p>
            <a:pPr marL="254000" lvl="0" indent="-266700" algn="l" rtl="0">
              <a:spcBef>
                <a:spcPts val="0"/>
              </a:spcBef>
              <a:spcAft>
                <a:spcPts val="0"/>
              </a:spcAft>
              <a:buClr>
                <a:srgbClr val="000000"/>
              </a:buClr>
              <a:buSzPts val="1600"/>
              <a:buChar char="●"/>
            </a:pPr>
            <a:r>
              <a:rPr lang="en-GB" sz="1600">
                <a:solidFill>
                  <a:srgbClr val="000000"/>
                </a:solidFill>
              </a:rPr>
              <a:t>The 12 Topics are given a colour, and thus a location as a node on the icosahedron.</a:t>
            </a:r>
            <a:endParaRPr sz="1600">
              <a:solidFill>
                <a:srgbClr val="000000"/>
              </a:solidFill>
            </a:endParaRPr>
          </a:p>
        </p:txBody>
      </p:sp>
      <p:sp>
        <p:nvSpPr>
          <p:cNvPr id="397" name="Google Shape;397;p29"/>
          <p:cNvSpPr/>
          <p:nvPr/>
        </p:nvSpPr>
        <p:spPr>
          <a:xfrm>
            <a:off x="7660850" y="580075"/>
            <a:ext cx="898800" cy="466800"/>
          </a:xfrm>
          <a:prstGeom prst="ellipse">
            <a:avLst/>
          </a:prstGeom>
          <a:gradFill>
            <a:gsLst>
              <a:gs pos="0">
                <a:srgbClr val="FEAF1C"/>
              </a:gs>
              <a:gs pos="100000">
                <a:srgbClr val="E59E19"/>
              </a:gs>
            </a:gsLst>
            <a:path path="circle">
              <a:fillToRect l="50000" t="50000" r="50000" b="50000"/>
            </a:path>
            <a:tileRect/>
          </a:gradFill>
          <a:ln>
            <a:noFill/>
          </a:ln>
        </p:spPr>
        <p:txBody>
          <a:bodyPr spcFirstLastPara="1" wrap="square" lIns="61925" tIns="30950" rIns="61925" bIns="30950" anchor="ctr" anchorCtr="0">
            <a:noAutofit/>
          </a:bodyPr>
          <a:lstStyle/>
          <a:p>
            <a:pPr marL="0" marR="0" lvl="0" indent="0" algn="ctr" rtl="0">
              <a:spcBef>
                <a:spcPts val="0"/>
              </a:spcBef>
              <a:spcAft>
                <a:spcPts val="0"/>
              </a:spcAft>
              <a:buNone/>
            </a:pPr>
            <a:r>
              <a:rPr lang="en-GB" sz="1000" b="1">
                <a:solidFill>
                  <a:srgbClr val="00279F"/>
                </a:solidFill>
                <a:latin typeface="Times New Roman"/>
                <a:ea typeface="Times New Roman"/>
                <a:cs typeface="Times New Roman"/>
                <a:sym typeface="Times New Roman"/>
              </a:rPr>
              <a:t>PHASE 2</a:t>
            </a:r>
            <a:endParaRPr sz="1100"/>
          </a:p>
        </p:txBody>
      </p:sp>
      <p:pic>
        <p:nvPicPr>
          <p:cNvPr id="398" name="Google Shape;398;p29"/>
          <p:cNvPicPr preferRelativeResize="0"/>
          <p:nvPr/>
        </p:nvPicPr>
        <p:blipFill>
          <a:blip r:embed="rId3">
            <a:alphaModFix/>
          </a:blip>
          <a:stretch>
            <a:fillRect/>
          </a:stretch>
        </p:blipFill>
        <p:spPr>
          <a:xfrm>
            <a:off x="5996900" y="2064228"/>
            <a:ext cx="2314275" cy="206795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403" name="Google Shape;403;p30"/>
          <p:cNvSpPr txBox="1">
            <a:spLocks noGrp="1"/>
          </p:cNvSpPr>
          <p:nvPr>
            <p:ph type="title"/>
          </p:nvPr>
        </p:nvSpPr>
        <p:spPr>
          <a:xfrm>
            <a:off x="1785856" y="108958"/>
            <a:ext cx="6635400" cy="474900"/>
          </a:xfrm>
          <a:prstGeom prst="rect">
            <a:avLst/>
          </a:prstGeom>
          <a:noFill/>
          <a:ln>
            <a:noFill/>
          </a:ln>
        </p:spPr>
        <p:txBody>
          <a:bodyPr spcFirstLastPara="1" wrap="square" lIns="68575" tIns="34275" rIns="68575" bIns="34275" anchor="t" anchorCtr="0">
            <a:noAutofit/>
          </a:bodyPr>
          <a:lstStyle/>
          <a:p>
            <a:pPr marL="0" lvl="0" indent="0" algn="ctr" rtl="0">
              <a:spcBef>
                <a:spcPts val="0"/>
              </a:spcBef>
              <a:spcAft>
                <a:spcPts val="0"/>
              </a:spcAft>
              <a:buClr>
                <a:srgbClr val="168DBA"/>
              </a:buClr>
              <a:buSzPts val="2400"/>
              <a:buFont typeface="Century Gothic"/>
              <a:buNone/>
            </a:pPr>
            <a:r>
              <a:rPr lang="en-GB" sz="2400" b="1">
                <a:solidFill>
                  <a:srgbClr val="3D85C6"/>
                </a:solidFill>
              </a:rPr>
              <a:t>Allocation of people to Topics. </a:t>
            </a:r>
            <a:endParaRPr sz="2400" b="1">
              <a:solidFill>
                <a:srgbClr val="3D85C6"/>
              </a:solidFill>
            </a:endParaRPr>
          </a:p>
          <a:p>
            <a:pPr marL="0" lvl="0" indent="0" algn="ctr" rtl="0">
              <a:spcBef>
                <a:spcPts val="0"/>
              </a:spcBef>
              <a:spcAft>
                <a:spcPts val="0"/>
              </a:spcAft>
              <a:buClr>
                <a:srgbClr val="168DBA"/>
              </a:buClr>
              <a:buSzPts val="2400"/>
              <a:buFont typeface="Century Gothic"/>
              <a:buNone/>
            </a:pPr>
            <a:br>
              <a:rPr lang="en-GB" sz="2400">
                <a:solidFill>
                  <a:srgbClr val="3D85C6"/>
                </a:solidFill>
              </a:rPr>
            </a:br>
            <a:endParaRPr sz="2400">
              <a:solidFill>
                <a:srgbClr val="3D85C6"/>
              </a:solidFill>
            </a:endParaRPr>
          </a:p>
        </p:txBody>
      </p:sp>
      <p:sp>
        <p:nvSpPr>
          <p:cNvPr id="404" name="Google Shape;404;p30"/>
          <p:cNvSpPr txBox="1">
            <a:spLocks noGrp="1"/>
          </p:cNvSpPr>
          <p:nvPr>
            <p:ph type="body" idx="1"/>
          </p:nvPr>
        </p:nvSpPr>
        <p:spPr>
          <a:xfrm>
            <a:off x="3626950" y="1009050"/>
            <a:ext cx="5099100" cy="3125400"/>
          </a:xfrm>
          <a:prstGeom prst="rect">
            <a:avLst/>
          </a:prstGeom>
          <a:noFill/>
          <a:ln>
            <a:noFill/>
          </a:ln>
        </p:spPr>
        <p:txBody>
          <a:bodyPr spcFirstLastPara="1" wrap="square" lIns="68575" tIns="34275" rIns="68575" bIns="34275" anchor="t" anchorCtr="0">
            <a:noAutofit/>
          </a:bodyPr>
          <a:lstStyle/>
          <a:p>
            <a:pPr marL="254000" lvl="0" indent="-273050" algn="l" rtl="0">
              <a:lnSpc>
                <a:spcPct val="90000"/>
              </a:lnSpc>
              <a:spcBef>
                <a:spcPts val="0"/>
              </a:spcBef>
              <a:spcAft>
                <a:spcPts val="0"/>
              </a:spcAft>
              <a:buClr>
                <a:srgbClr val="000000"/>
              </a:buClr>
              <a:buSzPts val="1700"/>
              <a:buChar char="●"/>
            </a:pPr>
            <a:r>
              <a:rPr lang="en-GB" sz="1700">
                <a:solidFill>
                  <a:srgbClr val="000000"/>
                </a:solidFill>
              </a:rPr>
              <a:t>All participants now know about the Topics and the colours which have been allocated.</a:t>
            </a:r>
            <a:endParaRPr sz="1700">
              <a:solidFill>
                <a:srgbClr val="000000"/>
              </a:solidFill>
            </a:endParaRPr>
          </a:p>
          <a:p>
            <a:pPr marL="254000" lvl="0" indent="-273050" algn="l" rtl="0">
              <a:lnSpc>
                <a:spcPct val="90000"/>
              </a:lnSpc>
              <a:spcBef>
                <a:spcPts val="0"/>
              </a:spcBef>
              <a:spcAft>
                <a:spcPts val="0"/>
              </a:spcAft>
              <a:buClr>
                <a:srgbClr val="000000"/>
              </a:buClr>
              <a:buSzPts val="1700"/>
              <a:buChar char="●"/>
            </a:pPr>
            <a:r>
              <a:rPr lang="en-GB" sz="1700">
                <a:solidFill>
                  <a:srgbClr val="000000"/>
                </a:solidFill>
              </a:rPr>
              <a:t>All participants are given a number between 1 and 30.</a:t>
            </a:r>
            <a:endParaRPr sz="1700">
              <a:solidFill>
                <a:srgbClr val="000000"/>
              </a:solidFill>
            </a:endParaRPr>
          </a:p>
          <a:p>
            <a:pPr marL="254000" lvl="0" indent="-273050" algn="l" rtl="0">
              <a:spcBef>
                <a:spcPts val="0"/>
              </a:spcBef>
              <a:spcAft>
                <a:spcPts val="0"/>
              </a:spcAft>
              <a:buClr>
                <a:srgbClr val="000000"/>
              </a:buClr>
              <a:buSzPts val="1700"/>
              <a:buChar char="●"/>
            </a:pPr>
            <a:r>
              <a:rPr lang="en-GB" sz="1700">
                <a:solidFill>
                  <a:srgbClr val="000000"/>
                </a:solidFill>
              </a:rPr>
              <a:t>We then pull numbers out of a hat ( with a random number generator) and the person with that number gets to choose the strut  which gives them membership of the groups discussing the Topics in which they are most interested.</a:t>
            </a:r>
            <a:endParaRPr sz="1700">
              <a:solidFill>
                <a:srgbClr val="000000"/>
              </a:solidFill>
            </a:endParaRPr>
          </a:p>
          <a:p>
            <a:pPr marL="254000" lvl="0" indent="-273050" algn="l" rtl="0">
              <a:spcBef>
                <a:spcPts val="0"/>
              </a:spcBef>
              <a:spcAft>
                <a:spcPts val="0"/>
              </a:spcAft>
              <a:buClr>
                <a:srgbClr val="000000"/>
              </a:buClr>
              <a:buSzPts val="1700"/>
              <a:buChar char="●"/>
            </a:pPr>
            <a:r>
              <a:rPr lang="en-GB" sz="1700">
                <a:solidFill>
                  <a:srgbClr val="000000"/>
                </a:solidFill>
              </a:rPr>
              <a:t>We generate another number and </a:t>
            </a:r>
            <a:r>
              <a:rPr lang="en-GB" sz="1700" b="1" i="1">
                <a:solidFill>
                  <a:srgbClr val="000000"/>
                </a:solidFill>
              </a:rPr>
              <a:t>that</a:t>
            </a:r>
            <a:r>
              <a:rPr lang="en-GB" sz="1700">
                <a:solidFill>
                  <a:srgbClr val="000000"/>
                </a:solidFill>
              </a:rPr>
              <a:t> participant gets to choose.   And so on until every strut has been allocated. </a:t>
            </a:r>
            <a:endParaRPr sz="1700">
              <a:solidFill>
                <a:srgbClr val="000000"/>
              </a:solidFill>
            </a:endParaRPr>
          </a:p>
        </p:txBody>
      </p:sp>
      <p:sp>
        <p:nvSpPr>
          <p:cNvPr id="405" name="Google Shape;405;p30"/>
          <p:cNvSpPr/>
          <p:nvPr/>
        </p:nvSpPr>
        <p:spPr>
          <a:xfrm>
            <a:off x="1733125" y="839825"/>
            <a:ext cx="898800" cy="466800"/>
          </a:xfrm>
          <a:prstGeom prst="ellipse">
            <a:avLst/>
          </a:prstGeom>
          <a:gradFill>
            <a:gsLst>
              <a:gs pos="0">
                <a:srgbClr val="FEAF1C"/>
              </a:gs>
              <a:gs pos="100000">
                <a:srgbClr val="E59E19"/>
              </a:gs>
            </a:gsLst>
            <a:path path="circle">
              <a:fillToRect l="50000" t="50000" r="50000" b="50000"/>
            </a:path>
            <a:tileRect/>
          </a:gradFill>
          <a:ln>
            <a:noFill/>
          </a:ln>
        </p:spPr>
        <p:txBody>
          <a:bodyPr spcFirstLastPara="1" wrap="square" lIns="61925" tIns="30950" rIns="61925" bIns="30950" anchor="ctr" anchorCtr="0">
            <a:noAutofit/>
          </a:bodyPr>
          <a:lstStyle/>
          <a:p>
            <a:pPr marL="0" marR="0" lvl="0" indent="0" algn="ctr" rtl="0">
              <a:spcBef>
                <a:spcPts val="0"/>
              </a:spcBef>
              <a:spcAft>
                <a:spcPts val="0"/>
              </a:spcAft>
              <a:buNone/>
            </a:pPr>
            <a:r>
              <a:rPr lang="en-GB" sz="1000" b="1">
                <a:solidFill>
                  <a:srgbClr val="00279F"/>
                </a:solidFill>
                <a:latin typeface="Times New Roman"/>
                <a:ea typeface="Times New Roman"/>
                <a:cs typeface="Times New Roman"/>
                <a:sym typeface="Times New Roman"/>
              </a:rPr>
              <a:t>PHASE 3</a:t>
            </a:r>
            <a:endParaRPr sz="1100"/>
          </a:p>
        </p:txBody>
      </p:sp>
      <p:pic>
        <p:nvPicPr>
          <p:cNvPr id="406" name="Google Shape;406;p30"/>
          <p:cNvPicPr preferRelativeResize="0"/>
          <p:nvPr/>
        </p:nvPicPr>
        <p:blipFill>
          <a:blip r:embed="rId3">
            <a:alphaModFix/>
          </a:blip>
          <a:stretch>
            <a:fillRect/>
          </a:stretch>
        </p:blipFill>
        <p:spPr>
          <a:xfrm>
            <a:off x="231075" y="2447933"/>
            <a:ext cx="3017351" cy="1902533"/>
          </a:xfrm>
          <a:prstGeom prst="rect">
            <a:avLst/>
          </a:prstGeom>
          <a:noFill/>
          <a:ln>
            <a:noFill/>
          </a:ln>
        </p:spPr>
      </p:pic>
      <p:sp>
        <p:nvSpPr>
          <p:cNvPr id="407" name="Google Shape;407;p30"/>
          <p:cNvSpPr txBox="1">
            <a:spLocks noGrp="1"/>
          </p:cNvSpPr>
          <p:nvPr>
            <p:ph type="title"/>
          </p:nvPr>
        </p:nvSpPr>
        <p:spPr>
          <a:xfrm>
            <a:off x="350151" y="1737851"/>
            <a:ext cx="2779200" cy="466800"/>
          </a:xfrm>
          <a:prstGeom prst="rect">
            <a:avLst/>
          </a:prstGeom>
          <a:noFill/>
          <a:ln>
            <a:noFill/>
          </a:ln>
        </p:spPr>
        <p:txBody>
          <a:bodyPr spcFirstLastPara="1" wrap="square" lIns="68575" tIns="34275" rIns="68575" bIns="34275" anchor="t" anchorCtr="0">
            <a:noAutofit/>
          </a:bodyPr>
          <a:lstStyle/>
          <a:p>
            <a:pPr marL="0" lvl="0" indent="0" algn="ctr" rtl="0">
              <a:spcBef>
                <a:spcPts val="0"/>
              </a:spcBef>
              <a:spcAft>
                <a:spcPts val="0"/>
              </a:spcAft>
              <a:buClr>
                <a:srgbClr val="168DBA"/>
              </a:buClr>
              <a:buSzPts val="2400"/>
              <a:buFont typeface="Century Gothic"/>
              <a:buNone/>
            </a:pPr>
            <a:r>
              <a:rPr lang="en-GB" sz="2400" b="1">
                <a:solidFill>
                  <a:srgbClr val="3D85C6"/>
                </a:solidFill>
              </a:rPr>
              <a:t>The Lottery. </a:t>
            </a:r>
            <a:endParaRPr sz="2400" b="1">
              <a:solidFill>
                <a:srgbClr val="3D85C6"/>
              </a:solidFill>
            </a:endParaRPr>
          </a:p>
          <a:p>
            <a:pPr marL="0" lvl="0" indent="0" algn="ctr" rtl="0">
              <a:spcBef>
                <a:spcPts val="0"/>
              </a:spcBef>
              <a:spcAft>
                <a:spcPts val="0"/>
              </a:spcAft>
              <a:buClr>
                <a:srgbClr val="168DBA"/>
              </a:buClr>
              <a:buSzPts val="2400"/>
              <a:buFont typeface="Century Gothic"/>
              <a:buNone/>
            </a:pPr>
            <a:br>
              <a:rPr lang="en-GB" sz="2400">
                <a:solidFill>
                  <a:srgbClr val="3D85C6"/>
                </a:solidFill>
              </a:rPr>
            </a:br>
            <a:endParaRPr sz="2400">
              <a:solidFill>
                <a:srgbClr val="3D85C6"/>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12"/>
        <p:cNvGrpSpPr/>
        <p:nvPr/>
      </p:nvGrpSpPr>
      <p:grpSpPr>
        <a:xfrm>
          <a:off x="0" y="0"/>
          <a:ext cx="0" cy="0"/>
          <a:chOff x="0" y="0"/>
          <a:chExt cx="0" cy="0"/>
        </a:xfrm>
      </p:grpSpPr>
      <p:sp>
        <p:nvSpPr>
          <p:cNvPr id="413" name="Google Shape;413;p31"/>
          <p:cNvSpPr/>
          <p:nvPr/>
        </p:nvSpPr>
        <p:spPr>
          <a:xfrm>
            <a:off x="2970075" y="-1"/>
            <a:ext cx="2675100" cy="865500"/>
          </a:xfrm>
          <a:prstGeom prst="rect">
            <a:avLst/>
          </a:prstGeom>
          <a:noFill/>
          <a:ln>
            <a:noFill/>
          </a:ln>
        </p:spPr>
        <p:txBody>
          <a:bodyPr spcFirstLastPara="1" wrap="square" lIns="67850" tIns="33350" rIns="67850" bIns="33350" anchor="t" anchorCtr="0">
            <a:noAutofit/>
          </a:bodyPr>
          <a:lstStyle/>
          <a:p>
            <a:pPr marL="0" marR="0" lvl="0" indent="0" algn="ctr" rtl="0">
              <a:spcBef>
                <a:spcPts val="0"/>
              </a:spcBef>
              <a:spcAft>
                <a:spcPts val="0"/>
              </a:spcAft>
              <a:buNone/>
            </a:pPr>
            <a:r>
              <a:rPr lang="en-GB" sz="2100" b="1">
                <a:solidFill>
                  <a:srgbClr val="3D85C6"/>
                </a:solidFill>
                <a:latin typeface="Century Gothic"/>
                <a:ea typeface="Century Gothic"/>
                <a:cs typeface="Century Gothic"/>
                <a:sym typeface="Century Gothic"/>
              </a:rPr>
              <a:t>Jan 11th - 13th</a:t>
            </a:r>
            <a:endParaRPr sz="2100" b="1">
              <a:solidFill>
                <a:srgbClr val="3D85C6"/>
              </a:solidFill>
              <a:latin typeface="Century Gothic"/>
              <a:ea typeface="Century Gothic"/>
              <a:cs typeface="Century Gothic"/>
              <a:sym typeface="Century Gothic"/>
            </a:endParaRPr>
          </a:p>
          <a:p>
            <a:pPr marL="0" marR="0" lvl="0" indent="0" algn="ctr" rtl="0">
              <a:spcBef>
                <a:spcPts val="0"/>
              </a:spcBef>
              <a:spcAft>
                <a:spcPts val="0"/>
              </a:spcAft>
              <a:buNone/>
            </a:pPr>
            <a:r>
              <a:rPr lang="en-GB" sz="2100" b="1">
                <a:solidFill>
                  <a:srgbClr val="3D85C6"/>
                </a:solidFill>
                <a:latin typeface="Century Gothic"/>
                <a:ea typeface="Century Gothic"/>
                <a:cs typeface="Century Gothic"/>
                <a:sym typeface="Century Gothic"/>
              </a:rPr>
              <a:t>Infoset Meetings</a:t>
            </a:r>
            <a:endParaRPr>
              <a:solidFill>
                <a:srgbClr val="3D85C6"/>
              </a:solidFill>
              <a:latin typeface="Century Gothic"/>
              <a:ea typeface="Century Gothic"/>
              <a:cs typeface="Century Gothic"/>
              <a:sym typeface="Century Gothic"/>
            </a:endParaRPr>
          </a:p>
        </p:txBody>
      </p:sp>
      <p:grpSp>
        <p:nvGrpSpPr>
          <p:cNvPr id="414" name="Google Shape;414;p31"/>
          <p:cNvGrpSpPr/>
          <p:nvPr/>
        </p:nvGrpSpPr>
        <p:grpSpPr>
          <a:xfrm>
            <a:off x="3164681" y="1032273"/>
            <a:ext cx="2895600" cy="3714750"/>
            <a:chOff x="1698" y="867"/>
            <a:chExt cx="2432" cy="3120"/>
          </a:xfrm>
        </p:grpSpPr>
        <p:grpSp>
          <p:nvGrpSpPr>
            <p:cNvPr id="415" name="Google Shape;415;p31"/>
            <p:cNvGrpSpPr/>
            <p:nvPr/>
          </p:nvGrpSpPr>
          <p:grpSpPr>
            <a:xfrm>
              <a:off x="1698" y="867"/>
              <a:ext cx="600" cy="600"/>
              <a:chOff x="1698" y="867"/>
              <a:chExt cx="600" cy="600"/>
            </a:xfrm>
          </p:grpSpPr>
          <p:sp>
            <p:nvSpPr>
              <p:cNvPr id="416" name="Google Shape;416;p31"/>
              <p:cNvSpPr/>
              <p:nvPr/>
            </p:nvSpPr>
            <p:spPr>
              <a:xfrm>
                <a:off x="1698" y="867"/>
                <a:ext cx="600" cy="600"/>
              </a:xfrm>
              <a:prstGeom prst="rect">
                <a:avLst/>
              </a:prstGeom>
              <a:gradFill>
                <a:gsLst>
                  <a:gs pos="0">
                    <a:srgbClr val="FFFFFF"/>
                  </a:gs>
                  <a:gs pos="100000">
                    <a:srgbClr val="E5E5E5"/>
                  </a:gs>
                </a:gsLst>
                <a:lin ang="5400012" scaled="0"/>
              </a:gradFill>
              <a:ln>
                <a:noFill/>
              </a:ln>
            </p:spPr>
            <p:txBody>
              <a:bodyPr spcFirstLastPara="1" wrap="square" lIns="68575" tIns="34275" rIns="68575" bIns="34275" anchor="ctr" anchorCtr="0">
                <a:noAutofit/>
              </a:bodyPr>
              <a:lstStyle/>
              <a:p>
                <a:pPr marL="0" marR="0" lvl="0" indent="0" algn="l" rtl="0">
                  <a:spcBef>
                    <a:spcPts val="0"/>
                  </a:spcBef>
                  <a:spcAft>
                    <a:spcPts val="0"/>
                  </a:spcAft>
                  <a:buNone/>
                </a:pPr>
                <a:endParaRPr sz="1800">
                  <a:solidFill>
                    <a:schemeClr val="dk1"/>
                  </a:solidFill>
                  <a:latin typeface="Times New Roman"/>
                  <a:ea typeface="Times New Roman"/>
                  <a:cs typeface="Times New Roman"/>
                  <a:sym typeface="Times New Roman"/>
                </a:endParaRPr>
              </a:p>
            </p:txBody>
          </p:sp>
          <p:grpSp>
            <p:nvGrpSpPr>
              <p:cNvPr id="417" name="Google Shape;417;p31"/>
              <p:cNvGrpSpPr/>
              <p:nvPr/>
            </p:nvGrpSpPr>
            <p:grpSpPr>
              <a:xfrm>
                <a:off x="1784" y="909"/>
                <a:ext cx="398" cy="300"/>
                <a:chOff x="1784" y="909"/>
                <a:chExt cx="398" cy="300"/>
              </a:xfrm>
            </p:grpSpPr>
            <p:cxnSp>
              <p:nvCxnSpPr>
                <p:cNvPr id="418" name="Google Shape;418;p31"/>
                <p:cNvCxnSpPr/>
                <p:nvPr/>
              </p:nvCxnSpPr>
              <p:spPr>
                <a:xfrm>
                  <a:off x="1971" y="909"/>
                  <a:ext cx="0" cy="300"/>
                </a:xfrm>
                <a:prstGeom prst="straightConnector1">
                  <a:avLst/>
                </a:prstGeom>
                <a:noFill/>
                <a:ln w="76200" cap="flat" cmpd="sng">
                  <a:solidFill>
                    <a:schemeClr val="hlink"/>
                  </a:solidFill>
                  <a:prstDash val="solid"/>
                  <a:round/>
                  <a:headEnd type="none" w="med" len="med"/>
                  <a:tailEnd type="none" w="med" len="med"/>
                </a:ln>
              </p:spPr>
            </p:cxnSp>
            <p:cxnSp>
              <p:nvCxnSpPr>
                <p:cNvPr id="419" name="Google Shape;419;p31"/>
                <p:cNvCxnSpPr/>
                <p:nvPr/>
              </p:nvCxnSpPr>
              <p:spPr>
                <a:xfrm rot="10800000">
                  <a:off x="1882" y="1058"/>
                  <a:ext cx="300" cy="0"/>
                </a:xfrm>
                <a:prstGeom prst="straightConnector1">
                  <a:avLst/>
                </a:prstGeom>
                <a:noFill/>
                <a:ln w="76200" cap="flat" cmpd="sng">
                  <a:solidFill>
                    <a:schemeClr val="hlink"/>
                  </a:solidFill>
                  <a:prstDash val="solid"/>
                  <a:round/>
                  <a:headEnd type="none" w="med" len="med"/>
                  <a:tailEnd type="none" w="med" len="med"/>
                </a:ln>
              </p:spPr>
            </p:cxnSp>
            <p:cxnSp>
              <p:nvCxnSpPr>
                <p:cNvPr id="420" name="Google Shape;420;p31"/>
                <p:cNvCxnSpPr/>
                <p:nvPr/>
              </p:nvCxnSpPr>
              <p:spPr>
                <a:xfrm>
                  <a:off x="1784" y="1050"/>
                  <a:ext cx="300" cy="0"/>
                </a:xfrm>
                <a:prstGeom prst="straightConnector1">
                  <a:avLst/>
                </a:prstGeom>
                <a:noFill/>
                <a:ln w="76200" cap="flat" cmpd="sng">
                  <a:solidFill>
                    <a:schemeClr val="hlink"/>
                  </a:solidFill>
                  <a:prstDash val="solid"/>
                  <a:round/>
                  <a:headEnd type="none" w="med" len="med"/>
                  <a:tailEnd type="none" w="med" len="med"/>
                </a:ln>
              </p:spPr>
            </p:cxnSp>
            <p:cxnSp>
              <p:nvCxnSpPr>
                <p:cNvPr id="421" name="Google Shape;421;p31"/>
                <p:cNvCxnSpPr/>
                <p:nvPr/>
              </p:nvCxnSpPr>
              <p:spPr>
                <a:xfrm>
                  <a:off x="1963" y="1119"/>
                  <a:ext cx="0" cy="0"/>
                </a:xfrm>
                <a:prstGeom prst="straightConnector1">
                  <a:avLst/>
                </a:prstGeom>
                <a:noFill/>
                <a:ln w="76200" cap="flat" cmpd="sng">
                  <a:solidFill>
                    <a:schemeClr val="hlink"/>
                  </a:solidFill>
                  <a:prstDash val="solid"/>
                  <a:round/>
                  <a:headEnd type="none" w="med" len="med"/>
                  <a:tailEnd type="none" w="med" len="med"/>
                </a:ln>
              </p:spPr>
            </p:cxnSp>
            <p:cxnSp>
              <p:nvCxnSpPr>
                <p:cNvPr id="422" name="Google Shape;422;p31"/>
                <p:cNvCxnSpPr/>
                <p:nvPr/>
              </p:nvCxnSpPr>
              <p:spPr>
                <a:xfrm>
                  <a:off x="1976" y="1123"/>
                  <a:ext cx="0" cy="0"/>
                </a:xfrm>
                <a:prstGeom prst="straightConnector1">
                  <a:avLst/>
                </a:prstGeom>
                <a:noFill/>
                <a:ln w="76200" cap="flat" cmpd="sng">
                  <a:solidFill>
                    <a:schemeClr val="hlink"/>
                  </a:solidFill>
                  <a:prstDash val="solid"/>
                  <a:round/>
                  <a:headEnd type="none" w="med" len="med"/>
                  <a:tailEnd type="none" w="med" len="med"/>
                </a:ln>
              </p:spPr>
            </p:cxnSp>
          </p:grpSp>
        </p:grpSp>
        <p:grpSp>
          <p:nvGrpSpPr>
            <p:cNvPr id="423" name="Google Shape;423;p31"/>
            <p:cNvGrpSpPr/>
            <p:nvPr/>
          </p:nvGrpSpPr>
          <p:grpSpPr>
            <a:xfrm>
              <a:off x="3530" y="1371"/>
              <a:ext cx="600" cy="600"/>
              <a:chOff x="3530" y="1371"/>
              <a:chExt cx="600" cy="600"/>
            </a:xfrm>
          </p:grpSpPr>
          <p:sp>
            <p:nvSpPr>
              <p:cNvPr id="424" name="Google Shape;424;p31"/>
              <p:cNvSpPr/>
              <p:nvPr/>
            </p:nvSpPr>
            <p:spPr>
              <a:xfrm>
                <a:off x="3530" y="1371"/>
                <a:ext cx="600" cy="600"/>
              </a:xfrm>
              <a:prstGeom prst="rect">
                <a:avLst/>
              </a:prstGeom>
              <a:gradFill>
                <a:gsLst>
                  <a:gs pos="0">
                    <a:srgbClr val="FFFFFF"/>
                  </a:gs>
                  <a:gs pos="100000">
                    <a:srgbClr val="E5E5E5"/>
                  </a:gs>
                </a:gsLst>
                <a:lin ang="5400012" scaled="0"/>
              </a:gradFill>
              <a:ln>
                <a:noFill/>
              </a:ln>
            </p:spPr>
            <p:txBody>
              <a:bodyPr spcFirstLastPara="1" wrap="square" lIns="68575" tIns="34275" rIns="68575" bIns="34275" anchor="ctr" anchorCtr="0">
                <a:noAutofit/>
              </a:bodyPr>
              <a:lstStyle/>
              <a:p>
                <a:pPr marL="0" marR="0" lvl="0" indent="0" algn="l" rtl="0">
                  <a:spcBef>
                    <a:spcPts val="0"/>
                  </a:spcBef>
                  <a:spcAft>
                    <a:spcPts val="0"/>
                  </a:spcAft>
                  <a:buNone/>
                </a:pPr>
                <a:endParaRPr sz="1800">
                  <a:solidFill>
                    <a:schemeClr val="dk1"/>
                  </a:solidFill>
                  <a:latin typeface="Times New Roman"/>
                  <a:ea typeface="Times New Roman"/>
                  <a:cs typeface="Times New Roman"/>
                  <a:sym typeface="Times New Roman"/>
                </a:endParaRPr>
              </a:p>
            </p:txBody>
          </p:sp>
          <p:grpSp>
            <p:nvGrpSpPr>
              <p:cNvPr id="425" name="Google Shape;425;p31"/>
              <p:cNvGrpSpPr/>
              <p:nvPr/>
            </p:nvGrpSpPr>
            <p:grpSpPr>
              <a:xfrm>
                <a:off x="3616" y="1421"/>
                <a:ext cx="398" cy="300"/>
                <a:chOff x="3616" y="1421"/>
                <a:chExt cx="398" cy="300"/>
              </a:xfrm>
            </p:grpSpPr>
            <p:cxnSp>
              <p:nvCxnSpPr>
                <p:cNvPr id="426" name="Google Shape;426;p31"/>
                <p:cNvCxnSpPr/>
                <p:nvPr/>
              </p:nvCxnSpPr>
              <p:spPr>
                <a:xfrm>
                  <a:off x="3803" y="1421"/>
                  <a:ext cx="0" cy="300"/>
                </a:xfrm>
                <a:prstGeom prst="straightConnector1">
                  <a:avLst/>
                </a:prstGeom>
                <a:noFill/>
                <a:ln w="76200" cap="flat" cmpd="sng">
                  <a:solidFill>
                    <a:schemeClr val="accent1"/>
                  </a:solidFill>
                  <a:prstDash val="solid"/>
                  <a:round/>
                  <a:headEnd type="none" w="med" len="med"/>
                  <a:tailEnd type="none" w="med" len="med"/>
                </a:ln>
              </p:spPr>
            </p:cxnSp>
            <p:cxnSp>
              <p:nvCxnSpPr>
                <p:cNvPr id="427" name="Google Shape;427;p31"/>
                <p:cNvCxnSpPr/>
                <p:nvPr/>
              </p:nvCxnSpPr>
              <p:spPr>
                <a:xfrm rot="10800000">
                  <a:off x="3714" y="1571"/>
                  <a:ext cx="300" cy="0"/>
                </a:xfrm>
                <a:prstGeom prst="straightConnector1">
                  <a:avLst/>
                </a:prstGeom>
                <a:noFill/>
                <a:ln w="76200" cap="flat" cmpd="sng">
                  <a:solidFill>
                    <a:schemeClr val="accent1"/>
                  </a:solidFill>
                  <a:prstDash val="solid"/>
                  <a:round/>
                  <a:headEnd type="none" w="med" len="med"/>
                  <a:tailEnd type="none" w="med" len="med"/>
                </a:ln>
              </p:spPr>
            </p:cxnSp>
            <p:cxnSp>
              <p:nvCxnSpPr>
                <p:cNvPr id="428" name="Google Shape;428;p31"/>
                <p:cNvCxnSpPr/>
                <p:nvPr/>
              </p:nvCxnSpPr>
              <p:spPr>
                <a:xfrm>
                  <a:off x="3616" y="1562"/>
                  <a:ext cx="300" cy="0"/>
                </a:xfrm>
                <a:prstGeom prst="straightConnector1">
                  <a:avLst/>
                </a:prstGeom>
                <a:noFill/>
                <a:ln w="76200" cap="flat" cmpd="sng">
                  <a:solidFill>
                    <a:schemeClr val="accent1"/>
                  </a:solidFill>
                  <a:prstDash val="solid"/>
                  <a:round/>
                  <a:headEnd type="none" w="med" len="med"/>
                  <a:tailEnd type="none" w="med" len="med"/>
                </a:ln>
              </p:spPr>
            </p:cxnSp>
            <p:cxnSp>
              <p:nvCxnSpPr>
                <p:cNvPr id="429" name="Google Shape;429;p31"/>
                <p:cNvCxnSpPr/>
                <p:nvPr/>
              </p:nvCxnSpPr>
              <p:spPr>
                <a:xfrm>
                  <a:off x="3795" y="1632"/>
                  <a:ext cx="0" cy="0"/>
                </a:xfrm>
                <a:prstGeom prst="straightConnector1">
                  <a:avLst/>
                </a:prstGeom>
                <a:noFill/>
                <a:ln w="76200" cap="flat" cmpd="sng">
                  <a:solidFill>
                    <a:schemeClr val="accent1"/>
                  </a:solidFill>
                  <a:prstDash val="solid"/>
                  <a:round/>
                  <a:headEnd type="none" w="med" len="med"/>
                  <a:tailEnd type="none" w="med" len="med"/>
                </a:ln>
              </p:spPr>
            </p:cxnSp>
            <p:cxnSp>
              <p:nvCxnSpPr>
                <p:cNvPr id="430" name="Google Shape;430;p31"/>
                <p:cNvCxnSpPr/>
                <p:nvPr/>
              </p:nvCxnSpPr>
              <p:spPr>
                <a:xfrm>
                  <a:off x="3808" y="1636"/>
                  <a:ext cx="0" cy="0"/>
                </a:xfrm>
                <a:prstGeom prst="straightConnector1">
                  <a:avLst/>
                </a:prstGeom>
                <a:noFill/>
                <a:ln w="76200" cap="flat" cmpd="sng">
                  <a:solidFill>
                    <a:schemeClr val="accent1"/>
                  </a:solidFill>
                  <a:prstDash val="solid"/>
                  <a:round/>
                  <a:headEnd type="none" w="med" len="med"/>
                  <a:tailEnd type="none" w="med" len="med"/>
                </a:ln>
              </p:spPr>
            </p:cxnSp>
          </p:grpSp>
        </p:grpSp>
        <p:grpSp>
          <p:nvGrpSpPr>
            <p:cNvPr id="431" name="Google Shape;431;p31"/>
            <p:cNvGrpSpPr/>
            <p:nvPr/>
          </p:nvGrpSpPr>
          <p:grpSpPr>
            <a:xfrm>
              <a:off x="3530" y="867"/>
              <a:ext cx="600" cy="600"/>
              <a:chOff x="3530" y="867"/>
              <a:chExt cx="600" cy="600"/>
            </a:xfrm>
          </p:grpSpPr>
          <p:sp>
            <p:nvSpPr>
              <p:cNvPr id="432" name="Google Shape;432;p31"/>
              <p:cNvSpPr/>
              <p:nvPr/>
            </p:nvSpPr>
            <p:spPr>
              <a:xfrm>
                <a:off x="3530" y="867"/>
                <a:ext cx="600" cy="600"/>
              </a:xfrm>
              <a:prstGeom prst="rect">
                <a:avLst/>
              </a:prstGeom>
              <a:gradFill>
                <a:gsLst>
                  <a:gs pos="0">
                    <a:srgbClr val="FFFFFF"/>
                  </a:gs>
                  <a:gs pos="100000">
                    <a:srgbClr val="E5E5E5"/>
                  </a:gs>
                </a:gsLst>
                <a:lin ang="5400012" scaled="0"/>
              </a:gradFill>
              <a:ln>
                <a:noFill/>
              </a:ln>
            </p:spPr>
            <p:txBody>
              <a:bodyPr spcFirstLastPara="1" wrap="square" lIns="68575" tIns="34275" rIns="68575" bIns="34275" anchor="ctr" anchorCtr="0">
                <a:noAutofit/>
              </a:bodyPr>
              <a:lstStyle/>
              <a:p>
                <a:pPr marL="0" marR="0" lvl="0" indent="0" algn="l" rtl="0">
                  <a:spcBef>
                    <a:spcPts val="0"/>
                  </a:spcBef>
                  <a:spcAft>
                    <a:spcPts val="0"/>
                  </a:spcAft>
                  <a:buNone/>
                </a:pPr>
                <a:endParaRPr sz="1800">
                  <a:solidFill>
                    <a:schemeClr val="dk1"/>
                  </a:solidFill>
                  <a:latin typeface="Times New Roman"/>
                  <a:ea typeface="Times New Roman"/>
                  <a:cs typeface="Times New Roman"/>
                  <a:sym typeface="Times New Roman"/>
                </a:endParaRPr>
              </a:p>
            </p:txBody>
          </p:sp>
          <p:grpSp>
            <p:nvGrpSpPr>
              <p:cNvPr id="433" name="Google Shape;433;p31"/>
              <p:cNvGrpSpPr/>
              <p:nvPr/>
            </p:nvGrpSpPr>
            <p:grpSpPr>
              <a:xfrm>
                <a:off x="3616" y="917"/>
                <a:ext cx="398" cy="300"/>
                <a:chOff x="3616" y="917"/>
                <a:chExt cx="398" cy="300"/>
              </a:xfrm>
            </p:grpSpPr>
            <p:cxnSp>
              <p:nvCxnSpPr>
                <p:cNvPr id="434" name="Google Shape;434;p31"/>
                <p:cNvCxnSpPr/>
                <p:nvPr/>
              </p:nvCxnSpPr>
              <p:spPr>
                <a:xfrm>
                  <a:off x="3803" y="917"/>
                  <a:ext cx="0" cy="300"/>
                </a:xfrm>
                <a:prstGeom prst="straightConnector1">
                  <a:avLst/>
                </a:prstGeom>
                <a:noFill/>
                <a:ln w="76200" cap="flat" cmpd="sng">
                  <a:solidFill>
                    <a:schemeClr val="dk1"/>
                  </a:solidFill>
                  <a:prstDash val="solid"/>
                  <a:round/>
                  <a:headEnd type="none" w="med" len="med"/>
                  <a:tailEnd type="none" w="med" len="med"/>
                </a:ln>
              </p:spPr>
            </p:cxnSp>
            <p:cxnSp>
              <p:nvCxnSpPr>
                <p:cNvPr id="435" name="Google Shape;435;p31"/>
                <p:cNvCxnSpPr/>
                <p:nvPr/>
              </p:nvCxnSpPr>
              <p:spPr>
                <a:xfrm rot="10800000">
                  <a:off x="3714" y="1067"/>
                  <a:ext cx="300" cy="0"/>
                </a:xfrm>
                <a:prstGeom prst="straightConnector1">
                  <a:avLst/>
                </a:prstGeom>
                <a:noFill/>
                <a:ln w="76200" cap="flat" cmpd="sng">
                  <a:solidFill>
                    <a:schemeClr val="dk1"/>
                  </a:solidFill>
                  <a:prstDash val="solid"/>
                  <a:round/>
                  <a:headEnd type="none" w="med" len="med"/>
                  <a:tailEnd type="none" w="med" len="med"/>
                </a:ln>
              </p:spPr>
            </p:cxnSp>
            <p:cxnSp>
              <p:nvCxnSpPr>
                <p:cNvPr id="436" name="Google Shape;436;p31"/>
                <p:cNvCxnSpPr/>
                <p:nvPr/>
              </p:nvCxnSpPr>
              <p:spPr>
                <a:xfrm>
                  <a:off x="3616" y="1058"/>
                  <a:ext cx="300" cy="0"/>
                </a:xfrm>
                <a:prstGeom prst="straightConnector1">
                  <a:avLst/>
                </a:prstGeom>
                <a:noFill/>
                <a:ln w="76200" cap="flat" cmpd="sng">
                  <a:solidFill>
                    <a:schemeClr val="dk1"/>
                  </a:solidFill>
                  <a:prstDash val="solid"/>
                  <a:round/>
                  <a:headEnd type="none" w="med" len="med"/>
                  <a:tailEnd type="none" w="med" len="med"/>
                </a:ln>
              </p:spPr>
            </p:cxnSp>
            <p:cxnSp>
              <p:nvCxnSpPr>
                <p:cNvPr id="437" name="Google Shape;437;p31"/>
                <p:cNvCxnSpPr/>
                <p:nvPr/>
              </p:nvCxnSpPr>
              <p:spPr>
                <a:xfrm>
                  <a:off x="3795" y="1128"/>
                  <a:ext cx="0" cy="0"/>
                </a:xfrm>
                <a:prstGeom prst="straightConnector1">
                  <a:avLst/>
                </a:prstGeom>
                <a:noFill/>
                <a:ln w="76200" cap="flat" cmpd="sng">
                  <a:solidFill>
                    <a:schemeClr val="dk1"/>
                  </a:solidFill>
                  <a:prstDash val="solid"/>
                  <a:round/>
                  <a:headEnd type="none" w="med" len="med"/>
                  <a:tailEnd type="none" w="med" len="med"/>
                </a:ln>
              </p:spPr>
            </p:cxnSp>
            <p:cxnSp>
              <p:nvCxnSpPr>
                <p:cNvPr id="438" name="Google Shape;438;p31"/>
                <p:cNvCxnSpPr/>
                <p:nvPr/>
              </p:nvCxnSpPr>
              <p:spPr>
                <a:xfrm>
                  <a:off x="3808" y="1132"/>
                  <a:ext cx="0" cy="0"/>
                </a:xfrm>
                <a:prstGeom prst="straightConnector1">
                  <a:avLst/>
                </a:prstGeom>
                <a:noFill/>
                <a:ln w="76200" cap="flat" cmpd="sng">
                  <a:solidFill>
                    <a:schemeClr val="dk1"/>
                  </a:solidFill>
                  <a:prstDash val="solid"/>
                  <a:round/>
                  <a:headEnd type="none" w="med" len="med"/>
                  <a:tailEnd type="none" w="med" len="med"/>
                </a:ln>
              </p:spPr>
            </p:cxnSp>
          </p:grpSp>
        </p:grpSp>
        <p:grpSp>
          <p:nvGrpSpPr>
            <p:cNvPr id="439" name="Google Shape;439;p31"/>
            <p:cNvGrpSpPr/>
            <p:nvPr/>
          </p:nvGrpSpPr>
          <p:grpSpPr>
            <a:xfrm>
              <a:off x="1698" y="1875"/>
              <a:ext cx="600" cy="600"/>
              <a:chOff x="1698" y="1875"/>
              <a:chExt cx="600" cy="600"/>
            </a:xfrm>
          </p:grpSpPr>
          <p:sp>
            <p:nvSpPr>
              <p:cNvPr id="440" name="Google Shape;440;p31"/>
              <p:cNvSpPr/>
              <p:nvPr/>
            </p:nvSpPr>
            <p:spPr>
              <a:xfrm>
                <a:off x="1698" y="1875"/>
                <a:ext cx="600" cy="600"/>
              </a:xfrm>
              <a:prstGeom prst="rect">
                <a:avLst/>
              </a:prstGeom>
              <a:gradFill>
                <a:gsLst>
                  <a:gs pos="0">
                    <a:srgbClr val="FFFFFF"/>
                  </a:gs>
                  <a:gs pos="100000">
                    <a:srgbClr val="E5E5E5"/>
                  </a:gs>
                </a:gsLst>
                <a:lin ang="5400012" scaled="0"/>
              </a:gradFill>
              <a:ln>
                <a:noFill/>
              </a:ln>
            </p:spPr>
            <p:txBody>
              <a:bodyPr spcFirstLastPara="1" wrap="square" lIns="68575" tIns="34275" rIns="68575" bIns="34275" anchor="ctr" anchorCtr="0">
                <a:noAutofit/>
              </a:bodyPr>
              <a:lstStyle/>
              <a:p>
                <a:pPr marL="0" marR="0" lvl="0" indent="0" algn="l" rtl="0">
                  <a:spcBef>
                    <a:spcPts val="0"/>
                  </a:spcBef>
                  <a:spcAft>
                    <a:spcPts val="0"/>
                  </a:spcAft>
                  <a:buNone/>
                </a:pPr>
                <a:endParaRPr sz="1800">
                  <a:solidFill>
                    <a:schemeClr val="dk1"/>
                  </a:solidFill>
                  <a:latin typeface="Times New Roman"/>
                  <a:ea typeface="Times New Roman"/>
                  <a:cs typeface="Times New Roman"/>
                  <a:sym typeface="Times New Roman"/>
                </a:endParaRPr>
              </a:p>
            </p:txBody>
          </p:sp>
          <p:grpSp>
            <p:nvGrpSpPr>
              <p:cNvPr id="441" name="Google Shape;441;p31"/>
              <p:cNvGrpSpPr/>
              <p:nvPr/>
            </p:nvGrpSpPr>
            <p:grpSpPr>
              <a:xfrm>
                <a:off x="1784" y="1925"/>
                <a:ext cx="398" cy="300"/>
                <a:chOff x="1784" y="1925"/>
                <a:chExt cx="398" cy="300"/>
              </a:xfrm>
            </p:grpSpPr>
            <p:cxnSp>
              <p:nvCxnSpPr>
                <p:cNvPr id="442" name="Google Shape;442;p31"/>
                <p:cNvCxnSpPr/>
                <p:nvPr/>
              </p:nvCxnSpPr>
              <p:spPr>
                <a:xfrm>
                  <a:off x="1971" y="1925"/>
                  <a:ext cx="0" cy="300"/>
                </a:xfrm>
                <a:prstGeom prst="straightConnector1">
                  <a:avLst/>
                </a:prstGeom>
                <a:noFill/>
                <a:ln w="76200" cap="flat" cmpd="sng">
                  <a:solidFill>
                    <a:srgbClr val="FF5008"/>
                  </a:solidFill>
                  <a:prstDash val="solid"/>
                  <a:round/>
                  <a:headEnd type="none" w="med" len="med"/>
                  <a:tailEnd type="none" w="med" len="med"/>
                </a:ln>
              </p:spPr>
            </p:cxnSp>
            <p:cxnSp>
              <p:nvCxnSpPr>
                <p:cNvPr id="443" name="Google Shape;443;p31"/>
                <p:cNvCxnSpPr/>
                <p:nvPr/>
              </p:nvCxnSpPr>
              <p:spPr>
                <a:xfrm rot="10800000">
                  <a:off x="1882" y="2075"/>
                  <a:ext cx="300" cy="0"/>
                </a:xfrm>
                <a:prstGeom prst="straightConnector1">
                  <a:avLst/>
                </a:prstGeom>
                <a:noFill/>
                <a:ln w="76200" cap="flat" cmpd="sng">
                  <a:solidFill>
                    <a:srgbClr val="FF5008"/>
                  </a:solidFill>
                  <a:prstDash val="solid"/>
                  <a:round/>
                  <a:headEnd type="none" w="med" len="med"/>
                  <a:tailEnd type="none" w="med" len="med"/>
                </a:ln>
              </p:spPr>
            </p:cxnSp>
            <p:cxnSp>
              <p:nvCxnSpPr>
                <p:cNvPr id="444" name="Google Shape;444;p31"/>
                <p:cNvCxnSpPr/>
                <p:nvPr/>
              </p:nvCxnSpPr>
              <p:spPr>
                <a:xfrm>
                  <a:off x="1784" y="2066"/>
                  <a:ext cx="300" cy="0"/>
                </a:xfrm>
                <a:prstGeom prst="straightConnector1">
                  <a:avLst/>
                </a:prstGeom>
                <a:noFill/>
                <a:ln w="76200" cap="flat" cmpd="sng">
                  <a:solidFill>
                    <a:srgbClr val="FF5008"/>
                  </a:solidFill>
                  <a:prstDash val="solid"/>
                  <a:round/>
                  <a:headEnd type="none" w="med" len="med"/>
                  <a:tailEnd type="none" w="med" len="med"/>
                </a:ln>
              </p:spPr>
            </p:cxnSp>
            <p:cxnSp>
              <p:nvCxnSpPr>
                <p:cNvPr id="445" name="Google Shape;445;p31"/>
                <p:cNvCxnSpPr/>
                <p:nvPr/>
              </p:nvCxnSpPr>
              <p:spPr>
                <a:xfrm>
                  <a:off x="1963" y="2136"/>
                  <a:ext cx="0" cy="0"/>
                </a:xfrm>
                <a:prstGeom prst="straightConnector1">
                  <a:avLst/>
                </a:prstGeom>
                <a:noFill/>
                <a:ln w="76200" cap="flat" cmpd="sng">
                  <a:solidFill>
                    <a:srgbClr val="FF5008"/>
                  </a:solidFill>
                  <a:prstDash val="solid"/>
                  <a:round/>
                  <a:headEnd type="none" w="med" len="med"/>
                  <a:tailEnd type="none" w="med" len="med"/>
                </a:ln>
              </p:spPr>
            </p:cxnSp>
            <p:cxnSp>
              <p:nvCxnSpPr>
                <p:cNvPr id="446" name="Google Shape;446;p31"/>
                <p:cNvCxnSpPr/>
                <p:nvPr/>
              </p:nvCxnSpPr>
              <p:spPr>
                <a:xfrm>
                  <a:off x="1976" y="2140"/>
                  <a:ext cx="0" cy="0"/>
                </a:xfrm>
                <a:prstGeom prst="straightConnector1">
                  <a:avLst/>
                </a:prstGeom>
                <a:noFill/>
                <a:ln w="76200" cap="flat" cmpd="sng">
                  <a:solidFill>
                    <a:srgbClr val="FF5008"/>
                  </a:solidFill>
                  <a:prstDash val="solid"/>
                  <a:round/>
                  <a:headEnd type="none" w="med" len="med"/>
                  <a:tailEnd type="none" w="med" len="med"/>
                </a:ln>
              </p:spPr>
            </p:cxnSp>
          </p:grpSp>
        </p:grpSp>
        <p:grpSp>
          <p:nvGrpSpPr>
            <p:cNvPr id="447" name="Google Shape;447;p31"/>
            <p:cNvGrpSpPr/>
            <p:nvPr/>
          </p:nvGrpSpPr>
          <p:grpSpPr>
            <a:xfrm>
              <a:off x="3530" y="3387"/>
              <a:ext cx="600" cy="600"/>
              <a:chOff x="3530" y="3387"/>
              <a:chExt cx="600" cy="600"/>
            </a:xfrm>
          </p:grpSpPr>
          <p:sp>
            <p:nvSpPr>
              <p:cNvPr id="448" name="Google Shape;448;p31"/>
              <p:cNvSpPr/>
              <p:nvPr/>
            </p:nvSpPr>
            <p:spPr>
              <a:xfrm>
                <a:off x="3530" y="3387"/>
                <a:ext cx="600" cy="600"/>
              </a:xfrm>
              <a:prstGeom prst="rect">
                <a:avLst/>
              </a:prstGeom>
              <a:gradFill>
                <a:gsLst>
                  <a:gs pos="0">
                    <a:srgbClr val="FFFFFF"/>
                  </a:gs>
                  <a:gs pos="100000">
                    <a:srgbClr val="E5E5E5"/>
                  </a:gs>
                </a:gsLst>
                <a:lin ang="5400012" scaled="0"/>
              </a:gradFill>
              <a:ln>
                <a:noFill/>
              </a:ln>
            </p:spPr>
            <p:txBody>
              <a:bodyPr spcFirstLastPara="1" wrap="square" lIns="68575" tIns="34275" rIns="68575" bIns="34275" anchor="ctr" anchorCtr="0">
                <a:noAutofit/>
              </a:bodyPr>
              <a:lstStyle/>
              <a:p>
                <a:pPr marL="0" marR="0" lvl="0" indent="0" algn="l" rtl="0">
                  <a:spcBef>
                    <a:spcPts val="0"/>
                  </a:spcBef>
                  <a:spcAft>
                    <a:spcPts val="0"/>
                  </a:spcAft>
                  <a:buNone/>
                </a:pPr>
                <a:endParaRPr sz="1800">
                  <a:solidFill>
                    <a:schemeClr val="dk1"/>
                  </a:solidFill>
                  <a:latin typeface="Times New Roman"/>
                  <a:ea typeface="Times New Roman"/>
                  <a:cs typeface="Times New Roman"/>
                  <a:sym typeface="Times New Roman"/>
                </a:endParaRPr>
              </a:p>
            </p:txBody>
          </p:sp>
          <p:grpSp>
            <p:nvGrpSpPr>
              <p:cNvPr id="449" name="Google Shape;449;p31"/>
              <p:cNvGrpSpPr/>
              <p:nvPr/>
            </p:nvGrpSpPr>
            <p:grpSpPr>
              <a:xfrm>
                <a:off x="3616" y="3437"/>
                <a:ext cx="398" cy="300"/>
                <a:chOff x="3616" y="3437"/>
                <a:chExt cx="398" cy="300"/>
              </a:xfrm>
            </p:grpSpPr>
            <p:cxnSp>
              <p:nvCxnSpPr>
                <p:cNvPr id="450" name="Google Shape;450;p31"/>
                <p:cNvCxnSpPr/>
                <p:nvPr/>
              </p:nvCxnSpPr>
              <p:spPr>
                <a:xfrm>
                  <a:off x="3803" y="3437"/>
                  <a:ext cx="0" cy="300"/>
                </a:xfrm>
                <a:prstGeom prst="straightConnector1">
                  <a:avLst/>
                </a:prstGeom>
                <a:noFill/>
                <a:ln w="76200" cap="flat" cmpd="sng">
                  <a:solidFill>
                    <a:srgbClr val="8901F3"/>
                  </a:solidFill>
                  <a:prstDash val="solid"/>
                  <a:round/>
                  <a:headEnd type="none" w="med" len="med"/>
                  <a:tailEnd type="none" w="med" len="med"/>
                </a:ln>
              </p:spPr>
            </p:cxnSp>
            <p:cxnSp>
              <p:nvCxnSpPr>
                <p:cNvPr id="451" name="Google Shape;451;p31"/>
                <p:cNvCxnSpPr/>
                <p:nvPr/>
              </p:nvCxnSpPr>
              <p:spPr>
                <a:xfrm rot="10800000">
                  <a:off x="3714" y="3587"/>
                  <a:ext cx="300" cy="0"/>
                </a:xfrm>
                <a:prstGeom prst="straightConnector1">
                  <a:avLst/>
                </a:prstGeom>
                <a:noFill/>
                <a:ln w="76200" cap="flat" cmpd="sng">
                  <a:solidFill>
                    <a:srgbClr val="8901F3"/>
                  </a:solidFill>
                  <a:prstDash val="solid"/>
                  <a:round/>
                  <a:headEnd type="none" w="med" len="med"/>
                  <a:tailEnd type="none" w="med" len="med"/>
                </a:ln>
              </p:spPr>
            </p:cxnSp>
            <p:cxnSp>
              <p:nvCxnSpPr>
                <p:cNvPr id="452" name="Google Shape;452;p31"/>
                <p:cNvCxnSpPr/>
                <p:nvPr/>
              </p:nvCxnSpPr>
              <p:spPr>
                <a:xfrm>
                  <a:off x="3616" y="3578"/>
                  <a:ext cx="300" cy="0"/>
                </a:xfrm>
                <a:prstGeom prst="straightConnector1">
                  <a:avLst/>
                </a:prstGeom>
                <a:noFill/>
                <a:ln w="76200" cap="flat" cmpd="sng">
                  <a:solidFill>
                    <a:srgbClr val="8901F3"/>
                  </a:solidFill>
                  <a:prstDash val="solid"/>
                  <a:round/>
                  <a:headEnd type="none" w="med" len="med"/>
                  <a:tailEnd type="none" w="med" len="med"/>
                </a:ln>
              </p:spPr>
            </p:cxnSp>
            <p:cxnSp>
              <p:nvCxnSpPr>
                <p:cNvPr id="453" name="Google Shape;453;p31"/>
                <p:cNvCxnSpPr/>
                <p:nvPr/>
              </p:nvCxnSpPr>
              <p:spPr>
                <a:xfrm>
                  <a:off x="3795" y="3648"/>
                  <a:ext cx="0" cy="0"/>
                </a:xfrm>
                <a:prstGeom prst="straightConnector1">
                  <a:avLst/>
                </a:prstGeom>
                <a:noFill/>
                <a:ln w="76200" cap="flat" cmpd="sng">
                  <a:solidFill>
                    <a:srgbClr val="8901F3"/>
                  </a:solidFill>
                  <a:prstDash val="solid"/>
                  <a:round/>
                  <a:headEnd type="none" w="med" len="med"/>
                  <a:tailEnd type="none" w="med" len="med"/>
                </a:ln>
              </p:spPr>
            </p:cxnSp>
            <p:cxnSp>
              <p:nvCxnSpPr>
                <p:cNvPr id="454" name="Google Shape;454;p31"/>
                <p:cNvCxnSpPr/>
                <p:nvPr/>
              </p:nvCxnSpPr>
              <p:spPr>
                <a:xfrm>
                  <a:off x="3808" y="3652"/>
                  <a:ext cx="0" cy="0"/>
                </a:xfrm>
                <a:prstGeom prst="straightConnector1">
                  <a:avLst/>
                </a:prstGeom>
                <a:noFill/>
                <a:ln w="76200" cap="flat" cmpd="sng">
                  <a:solidFill>
                    <a:srgbClr val="8901F3"/>
                  </a:solidFill>
                  <a:prstDash val="solid"/>
                  <a:round/>
                  <a:headEnd type="none" w="med" len="med"/>
                  <a:tailEnd type="none" w="med" len="med"/>
                </a:ln>
              </p:spPr>
            </p:cxnSp>
          </p:grpSp>
        </p:grpSp>
        <p:grpSp>
          <p:nvGrpSpPr>
            <p:cNvPr id="455" name="Google Shape;455;p31"/>
            <p:cNvGrpSpPr/>
            <p:nvPr/>
          </p:nvGrpSpPr>
          <p:grpSpPr>
            <a:xfrm>
              <a:off x="1698" y="3387"/>
              <a:ext cx="600" cy="600"/>
              <a:chOff x="1698" y="3387"/>
              <a:chExt cx="600" cy="600"/>
            </a:xfrm>
          </p:grpSpPr>
          <p:sp>
            <p:nvSpPr>
              <p:cNvPr id="456" name="Google Shape;456;p31"/>
              <p:cNvSpPr/>
              <p:nvPr/>
            </p:nvSpPr>
            <p:spPr>
              <a:xfrm>
                <a:off x="1698" y="3387"/>
                <a:ext cx="600" cy="600"/>
              </a:xfrm>
              <a:prstGeom prst="rect">
                <a:avLst/>
              </a:prstGeom>
              <a:gradFill>
                <a:gsLst>
                  <a:gs pos="0">
                    <a:srgbClr val="FFFFFF"/>
                  </a:gs>
                  <a:gs pos="100000">
                    <a:srgbClr val="E5E5E5"/>
                  </a:gs>
                </a:gsLst>
                <a:lin ang="5400012" scaled="0"/>
              </a:gradFill>
              <a:ln>
                <a:noFill/>
              </a:ln>
            </p:spPr>
            <p:txBody>
              <a:bodyPr spcFirstLastPara="1" wrap="square" lIns="68575" tIns="34275" rIns="68575" bIns="34275" anchor="ctr" anchorCtr="0">
                <a:noAutofit/>
              </a:bodyPr>
              <a:lstStyle/>
              <a:p>
                <a:pPr marL="0" marR="0" lvl="0" indent="0" algn="l" rtl="0">
                  <a:spcBef>
                    <a:spcPts val="0"/>
                  </a:spcBef>
                  <a:spcAft>
                    <a:spcPts val="0"/>
                  </a:spcAft>
                  <a:buNone/>
                </a:pPr>
                <a:endParaRPr sz="1800">
                  <a:solidFill>
                    <a:schemeClr val="dk1"/>
                  </a:solidFill>
                  <a:latin typeface="Times New Roman"/>
                  <a:ea typeface="Times New Roman"/>
                  <a:cs typeface="Times New Roman"/>
                  <a:sym typeface="Times New Roman"/>
                </a:endParaRPr>
              </a:p>
            </p:txBody>
          </p:sp>
          <p:grpSp>
            <p:nvGrpSpPr>
              <p:cNvPr id="457" name="Google Shape;457;p31"/>
              <p:cNvGrpSpPr/>
              <p:nvPr/>
            </p:nvGrpSpPr>
            <p:grpSpPr>
              <a:xfrm>
                <a:off x="1784" y="3437"/>
                <a:ext cx="398" cy="300"/>
                <a:chOff x="1784" y="3437"/>
                <a:chExt cx="398" cy="300"/>
              </a:xfrm>
            </p:grpSpPr>
            <p:cxnSp>
              <p:nvCxnSpPr>
                <p:cNvPr id="458" name="Google Shape;458;p31"/>
                <p:cNvCxnSpPr/>
                <p:nvPr/>
              </p:nvCxnSpPr>
              <p:spPr>
                <a:xfrm>
                  <a:off x="1971" y="3437"/>
                  <a:ext cx="0" cy="300"/>
                </a:xfrm>
                <a:prstGeom prst="straightConnector1">
                  <a:avLst/>
                </a:prstGeom>
                <a:noFill/>
                <a:ln w="76200" cap="flat" cmpd="sng">
                  <a:solidFill>
                    <a:srgbClr val="676767"/>
                  </a:solidFill>
                  <a:prstDash val="solid"/>
                  <a:round/>
                  <a:headEnd type="none" w="med" len="med"/>
                  <a:tailEnd type="none" w="med" len="med"/>
                </a:ln>
              </p:spPr>
            </p:cxnSp>
            <p:cxnSp>
              <p:nvCxnSpPr>
                <p:cNvPr id="459" name="Google Shape;459;p31"/>
                <p:cNvCxnSpPr/>
                <p:nvPr/>
              </p:nvCxnSpPr>
              <p:spPr>
                <a:xfrm rot="10800000">
                  <a:off x="1882" y="3587"/>
                  <a:ext cx="300" cy="0"/>
                </a:xfrm>
                <a:prstGeom prst="straightConnector1">
                  <a:avLst/>
                </a:prstGeom>
                <a:noFill/>
                <a:ln w="76200" cap="flat" cmpd="sng">
                  <a:solidFill>
                    <a:srgbClr val="676767"/>
                  </a:solidFill>
                  <a:prstDash val="solid"/>
                  <a:round/>
                  <a:headEnd type="none" w="med" len="med"/>
                  <a:tailEnd type="none" w="med" len="med"/>
                </a:ln>
              </p:spPr>
            </p:cxnSp>
            <p:cxnSp>
              <p:nvCxnSpPr>
                <p:cNvPr id="460" name="Google Shape;460;p31"/>
                <p:cNvCxnSpPr/>
                <p:nvPr/>
              </p:nvCxnSpPr>
              <p:spPr>
                <a:xfrm>
                  <a:off x="1784" y="3578"/>
                  <a:ext cx="300" cy="0"/>
                </a:xfrm>
                <a:prstGeom prst="straightConnector1">
                  <a:avLst/>
                </a:prstGeom>
                <a:noFill/>
                <a:ln w="76200" cap="flat" cmpd="sng">
                  <a:solidFill>
                    <a:srgbClr val="676767"/>
                  </a:solidFill>
                  <a:prstDash val="solid"/>
                  <a:round/>
                  <a:headEnd type="none" w="med" len="med"/>
                  <a:tailEnd type="none" w="med" len="med"/>
                </a:ln>
              </p:spPr>
            </p:cxnSp>
            <p:cxnSp>
              <p:nvCxnSpPr>
                <p:cNvPr id="461" name="Google Shape;461;p31"/>
                <p:cNvCxnSpPr/>
                <p:nvPr/>
              </p:nvCxnSpPr>
              <p:spPr>
                <a:xfrm>
                  <a:off x="1963" y="3648"/>
                  <a:ext cx="0" cy="0"/>
                </a:xfrm>
                <a:prstGeom prst="straightConnector1">
                  <a:avLst/>
                </a:prstGeom>
                <a:noFill/>
                <a:ln w="76200" cap="flat" cmpd="sng">
                  <a:solidFill>
                    <a:srgbClr val="676767"/>
                  </a:solidFill>
                  <a:prstDash val="solid"/>
                  <a:round/>
                  <a:headEnd type="none" w="med" len="med"/>
                  <a:tailEnd type="none" w="med" len="med"/>
                </a:ln>
              </p:spPr>
            </p:cxnSp>
            <p:cxnSp>
              <p:nvCxnSpPr>
                <p:cNvPr id="462" name="Google Shape;462;p31"/>
                <p:cNvCxnSpPr/>
                <p:nvPr/>
              </p:nvCxnSpPr>
              <p:spPr>
                <a:xfrm>
                  <a:off x="1976" y="3652"/>
                  <a:ext cx="0" cy="0"/>
                </a:xfrm>
                <a:prstGeom prst="straightConnector1">
                  <a:avLst/>
                </a:prstGeom>
                <a:noFill/>
                <a:ln w="76200" cap="flat" cmpd="sng">
                  <a:solidFill>
                    <a:srgbClr val="676767"/>
                  </a:solidFill>
                  <a:prstDash val="solid"/>
                  <a:round/>
                  <a:headEnd type="none" w="med" len="med"/>
                  <a:tailEnd type="none" w="med" len="med"/>
                </a:ln>
              </p:spPr>
            </p:cxnSp>
          </p:grpSp>
        </p:grpSp>
        <p:grpSp>
          <p:nvGrpSpPr>
            <p:cNvPr id="463" name="Google Shape;463;p31"/>
            <p:cNvGrpSpPr/>
            <p:nvPr/>
          </p:nvGrpSpPr>
          <p:grpSpPr>
            <a:xfrm>
              <a:off x="1698" y="1371"/>
              <a:ext cx="600" cy="600"/>
              <a:chOff x="1698" y="1371"/>
              <a:chExt cx="600" cy="600"/>
            </a:xfrm>
          </p:grpSpPr>
          <p:sp>
            <p:nvSpPr>
              <p:cNvPr id="464" name="Google Shape;464;p31"/>
              <p:cNvSpPr/>
              <p:nvPr/>
            </p:nvSpPr>
            <p:spPr>
              <a:xfrm>
                <a:off x="1698" y="1371"/>
                <a:ext cx="600" cy="600"/>
              </a:xfrm>
              <a:prstGeom prst="rect">
                <a:avLst/>
              </a:prstGeom>
              <a:gradFill>
                <a:gsLst>
                  <a:gs pos="0">
                    <a:srgbClr val="FFFFFF"/>
                  </a:gs>
                  <a:gs pos="100000">
                    <a:srgbClr val="E5E5E5"/>
                  </a:gs>
                </a:gsLst>
                <a:lin ang="5400012" scaled="0"/>
              </a:gradFill>
              <a:ln>
                <a:noFill/>
              </a:ln>
            </p:spPr>
            <p:txBody>
              <a:bodyPr spcFirstLastPara="1" wrap="square" lIns="68575" tIns="34275" rIns="68575" bIns="34275" anchor="ctr" anchorCtr="0">
                <a:noAutofit/>
              </a:bodyPr>
              <a:lstStyle/>
              <a:p>
                <a:pPr marL="0" marR="0" lvl="0" indent="0" algn="l" rtl="0">
                  <a:spcBef>
                    <a:spcPts val="0"/>
                  </a:spcBef>
                  <a:spcAft>
                    <a:spcPts val="0"/>
                  </a:spcAft>
                  <a:buNone/>
                </a:pPr>
                <a:endParaRPr sz="1800">
                  <a:solidFill>
                    <a:schemeClr val="dk1"/>
                  </a:solidFill>
                  <a:latin typeface="Times New Roman"/>
                  <a:ea typeface="Times New Roman"/>
                  <a:cs typeface="Times New Roman"/>
                  <a:sym typeface="Times New Roman"/>
                </a:endParaRPr>
              </a:p>
            </p:txBody>
          </p:sp>
          <p:grpSp>
            <p:nvGrpSpPr>
              <p:cNvPr id="465" name="Google Shape;465;p31"/>
              <p:cNvGrpSpPr/>
              <p:nvPr/>
            </p:nvGrpSpPr>
            <p:grpSpPr>
              <a:xfrm>
                <a:off x="1784" y="1421"/>
                <a:ext cx="398" cy="300"/>
                <a:chOff x="1784" y="1421"/>
                <a:chExt cx="398" cy="300"/>
              </a:xfrm>
            </p:grpSpPr>
            <p:cxnSp>
              <p:nvCxnSpPr>
                <p:cNvPr id="466" name="Google Shape;466;p31"/>
                <p:cNvCxnSpPr/>
                <p:nvPr/>
              </p:nvCxnSpPr>
              <p:spPr>
                <a:xfrm>
                  <a:off x="1971" y="1421"/>
                  <a:ext cx="0" cy="300"/>
                </a:xfrm>
                <a:prstGeom prst="straightConnector1">
                  <a:avLst/>
                </a:prstGeom>
                <a:noFill/>
                <a:ln w="76200" cap="flat" cmpd="sng">
                  <a:solidFill>
                    <a:srgbClr val="232323"/>
                  </a:solidFill>
                  <a:prstDash val="solid"/>
                  <a:round/>
                  <a:headEnd type="none" w="med" len="med"/>
                  <a:tailEnd type="none" w="med" len="med"/>
                </a:ln>
              </p:spPr>
            </p:cxnSp>
            <p:cxnSp>
              <p:nvCxnSpPr>
                <p:cNvPr id="467" name="Google Shape;467;p31"/>
                <p:cNvCxnSpPr/>
                <p:nvPr/>
              </p:nvCxnSpPr>
              <p:spPr>
                <a:xfrm rot="10800000">
                  <a:off x="1882" y="1571"/>
                  <a:ext cx="300" cy="0"/>
                </a:xfrm>
                <a:prstGeom prst="straightConnector1">
                  <a:avLst/>
                </a:prstGeom>
                <a:noFill/>
                <a:ln w="76200" cap="flat" cmpd="sng">
                  <a:solidFill>
                    <a:srgbClr val="232323"/>
                  </a:solidFill>
                  <a:prstDash val="solid"/>
                  <a:round/>
                  <a:headEnd type="none" w="med" len="med"/>
                  <a:tailEnd type="none" w="med" len="med"/>
                </a:ln>
              </p:spPr>
            </p:cxnSp>
            <p:cxnSp>
              <p:nvCxnSpPr>
                <p:cNvPr id="468" name="Google Shape;468;p31"/>
                <p:cNvCxnSpPr/>
                <p:nvPr/>
              </p:nvCxnSpPr>
              <p:spPr>
                <a:xfrm>
                  <a:off x="1784" y="1562"/>
                  <a:ext cx="300" cy="0"/>
                </a:xfrm>
                <a:prstGeom prst="straightConnector1">
                  <a:avLst/>
                </a:prstGeom>
                <a:noFill/>
                <a:ln w="76200" cap="flat" cmpd="sng">
                  <a:solidFill>
                    <a:srgbClr val="232323"/>
                  </a:solidFill>
                  <a:prstDash val="solid"/>
                  <a:round/>
                  <a:headEnd type="none" w="med" len="med"/>
                  <a:tailEnd type="none" w="med" len="med"/>
                </a:ln>
              </p:spPr>
            </p:cxnSp>
            <p:cxnSp>
              <p:nvCxnSpPr>
                <p:cNvPr id="469" name="Google Shape;469;p31"/>
                <p:cNvCxnSpPr/>
                <p:nvPr/>
              </p:nvCxnSpPr>
              <p:spPr>
                <a:xfrm>
                  <a:off x="1963" y="1632"/>
                  <a:ext cx="0" cy="0"/>
                </a:xfrm>
                <a:prstGeom prst="straightConnector1">
                  <a:avLst/>
                </a:prstGeom>
                <a:noFill/>
                <a:ln w="76200" cap="flat" cmpd="sng">
                  <a:solidFill>
                    <a:srgbClr val="232323"/>
                  </a:solidFill>
                  <a:prstDash val="solid"/>
                  <a:round/>
                  <a:headEnd type="none" w="med" len="med"/>
                  <a:tailEnd type="none" w="med" len="med"/>
                </a:ln>
              </p:spPr>
            </p:cxnSp>
            <p:cxnSp>
              <p:nvCxnSpPr>
                <p:cNvPr id="470" name="Google Shape;470;p31"/>
                <p:cNvCxnSpPr/>
                <p:nvPr/>
              </p:nvCxnSpPr>
              <p:spPr>
                <a:xfrm>
                  <a:off x="1976" y="1636"/>
                  <a:ext cx="0" cy="0"/>
                </a:xfrm>
                <a:prstGeom prst="straightConnector1">
                  <a:avLst/>
                </a:prstGeom>
                <a:noFill/>
                <a:ln w="76200" cap="flat" cmpd="sng">
                  <a:solidFill>
                    <a:srgbClr val="232323"/>
                  </a:solidFill>
                  <a:prstDash val="solid"/>
                  <a:round/>
                  <a:headEnd type="none" w="med" len="med"/>
                  <a:tailEnd type="none" w="med" len="med"/>
                </a:ln>
              </p:spPr>
            </p:cxnSp>
          </p:grpSp>
        </p:grpSp>
        <p:grpSp>
          <p:nvGrpSpPr>
            <p:cNvPr id="471" name="Google Shape;471;p31"/>
            <p:cNvGrpSpPr/>
            <p:nvPr/>
          </p:nvGrpSpPr>
          <p:grpSpPr>
            <a:xfrm>
              <a:off x="3530" y="2403"/>
              <a:ext cx="600" cy="600"/>
              <a:chOff x="3530" y="2403"/>
              <a:chExt cx="600" cy="600"/>
            </a:xfrm>
          </p:grpSpPr>
          <p:sp>
            <p:nvSpPr>
              <p:cNvPr id="472" name="Google Shape;472;p31"/>
              <p:cNvSpPr/>
              <p:nvPr/>
            </p:nvSpPr>
            <p:spPr>
              <a:xfrm>
                <a:off x="3530" y="2403"/>
                <a:ext cx="600" cy="600"/>
              </a:xfrm>
              <a:prstGeom prst="rect">
                <a:avLst/>
              </a:prstGeom>
              <a:gradFill>
                <a:gsLst>
                  <a:gs pos="0">
                    <a:srgbClr val="FFFFFF"/>
                  </a:gs>
                  <a:gs pos="100000">
                    <a:srgbClr val="E5E5E5"/>
                  </a:gs>
                </a:gsLst>
                <a:lin ang="5400012" scaled="0"/>
              </a:gradFill>
              <a:ln>
                <a:noFill/>
              </a:ln>
            </p:spPr>
            <p:txBody>
              <a:bodyPr spcFirstLastPara="1" wrap="square" lIns="68575" tIns="34275" rIns="68575" bIns="34275" anchor="ctr" anchorCtr="0">
                <a:noAutofit/>
              </a:bodyPr>
              <a:lstStyle/>
              <a:p>
                <a:pPr marL="0" marR="0" lvl="0" indent="0" algn="l" rtl="0">
                  <a:spcBef>
                    <a:spcPts val="0"/>
                  </a:spcBef>
                  <a:spcAft>
                    <a:spcPts val="0"/>
                  </a:spcAft>
                  <a:buNone/>
                </a:pPr>
                <a:endParaRPr sz="1800">
                  <a:solidFill>
                    <a:schemeClr val="dk1"/>
                  </a:solidFill>
                  <a:latin typeface="Times New Roman"/>
                  <a:ea typeface="Times New Roman"/>
                  <a:cs typeface="Times New Roman"/>
                  <a:sym typeface="Times New Roman"/>
                </a:endParaRPr>
              </a:p>
            </p:txBody>
          </p:sp>
          <p:grpSp>
            <p:nvGrpSpPr>
              <p:cNvPr id="473" name="Google Shape;473;p31"/>
              <p:cNvGrpSpPr/>
              <p:nvPr/>
            </p:nvGrpSpPr>
            <p:grpSpPr>
              <a:xfrm>
                <a:off x="3616" y="2453"/>
                <a:ext cx="398" cy="300"/>
                <a:chOff x="3616" y="2453"/>
                <a:chExt cx="398" cy="300"/>
              </a:xfrm>
            </p:grpSpPr>
            <p:cxnSp>
              <p:nvCxnSpPr>
                <p:cNvPr id="474" name="Google Shape;474;p31"/>
                <p:cNvCxnSpPr/>
                <p:nvPr/>
              </p:nvCxnSpPr>
              <p:spPr>
                <a:xfrm>
                  <a:off x="3803" y="2453"/>
                  <a:ext cx="0" cy="300"/>
                </a:xfrm>
                <a:prstGeom prst="straightConnector1">
                  <a:avLst/>
                </a:prstGeom>
                <a:noFill/>
                <a:ln w="76200" cap="flat" cmpd="sng">
                  <a:solidFill>
                    <a:schemeClr val="dk2"/>
                  </a:solidFill>
                  <a:prstDash val="solid"/>
                  <a:round/>
                  <a:headEnd type="none" w="med" len="med"/>
                  <a:tailEnd type="none" w="med" len="med"/>
                </a:ln>
              </p:spPr>
            </p:cxnSp>
            <p:cxnSp>
              <p:nvCxnSpPr>
                <p:cNvPr id="475" name="Google Shape;475;p31"/>
                <p:cNvCxnSpPr/>
                <p:nvPr/>
              </p:nvCxnSpPr>
              <p:spPr>
                <a:xfrm rot="10800000">
                  <a:off x="3714" y="2603"/>
                  <a:ext cx="300" cy="0"/>
                </a:xfrm>
                <a:prstGeom prst="straightConnector1">
                  <a:avLst/>
                </a:prstGeom>
                <a:noFill/>
                <a:ln w="76200" cap="flat" cmpd="sng">
                  <a:solidFill>
                    <a:schemeClr val="dk2"/>
                  </a:solidFill>
                  <a:prstDash val="solid"/>
                  <a:round/>
                  <a:headEnd type="none" w="med" len="med"/>
                  <a:tailEnd type="none" w="med" len="med"/>
                </a:ln>
              </p:spPr>
            </p:cxnSp>
            <p:cxnSp>
              <p:nvCxnSpPr>
                <p:cNvPr id="476" name="Google Shape;476;p31"/>
                <p:cNvCxnSpPr/>
                <p:nvPr/>
              </p:nvCxnSpPr>
              <p:spPr>
                <a:xfrm>
                  <a:off x="3616" y="2594"/>
                  <a:ext cx="300" cy="0"/>
                </a:xfrm>
                <a:prstGeom prst="straightConnector1">
                  <a:avLst/>
                </a:prstGeom>
                <a:noFill/>
                <a:ln w="76200" cap="flat" cmpd="sng">
                  <a:solidFill>
                    <a:schemeClr val="dk2"/>
                  </a:solidFill>
                  <a:prstDash val="solid"/>
                  <a:round/>
                  <a:headEnd type="none" w="med" len="med"/>
                  <a:tailEnd type="none" w="med" len="med"/>
                </a:ln>
              </p:spPr>
            </p:cxnSp>
            <p:cxnSp>
              <p:nvCxnSpPr>
                <p:cNvPr id="477" name="Google Shape;477;p31"/>
                <p:cNvCxnSpPr/>
                <p:nvPr/>
              </p:nvCxnSpPr>
              <p:spPr>
                <a:xfrm>
                  <a:off x="3795" y="2664"/>
                  <a:ext cx="0" cy="0"/>
                </a:xfrm>
                <a:prstGeom prst="straightConnector1">
                  <a:avLst/>
                </a:prstGeom>
                <a:noFill/>
                <a:ln w="76200" cap="flat" cmpd="sng">
                  <a:solidFill>
                    <a:schemeClr val="dk2"/>
                  </a:solidFill>
                  <a:prstDash val="solid"/>
                  <a:round/>
                  <a:headEnd type="none" w="med" len="med"/>
                  <a:tailEnd type="none" w="med" len="med"/>
                </a:ln>
              </p:spPr>
            </p:cxnSp>
            <p:cxnSp>
              <p:nvCxnSpPr>
                <p:cNvPr id="478" name="Google Shape;478;p31"/>
                <p:cNvCxnSpPr/>
                <p:nvPr/>
              </p:nvCxnSpPr>
              <p:spPr>
                <a:xfrm>
                  <a:off x="3808" y="2668"/>
                  <a:ext cx="0" cy="0"/>
                </a:xfrm>
                <a:prstGeom prst="straightConnector1">
                  <a:avLst/>
                </a:prstGeom>
                <a:noFill/>
                <a:ln w="76200" cap="flat" cmpd="sng">
                  <a:solidFill>
                    <a:schemeClr val="dk2"/>
                  </a:solidFill>
                  <a:prstDash val="solid"/>
                  <a:round/>
                  <a:headEnd type="none" w="med" len="med"/>
                  <a:tailEnd type="none" w="med" len="med"/>
                </a:ln>
              </p:spPr>
            </p:cxnSp>
          </p:grpSp>
        </p:grpSp>
        <p:grpSp>
          <p:nvGrpSpPr>
            <p:cNvPr id="479" name="Google Shape;479;p31"/>
            <p:cNvGrpSpPr/>
            <p:nvPr/>
          </p:nvGrpSpPr>
          <p:grpSpPr>
            <a:xfrm>
              <a:off x="3530" y="2899"/>
              <a:ext cx="600" cy="600"/>
              <a:chOff x="3530" y="2899"/>
              <a:chExt cx="600" cy="600"/>
            </a:xfrm>
          </p:grpSpPr>
          <p:sp>
            <p:nvSpPr>
              <p:cNvPr id="480" name="Google Shape;480;p31"/>
              <p:cNvSpPr/>
              <p:nvPr/>
            </p:nvSpPr>
            <p:spPr>
              <a:xfrm>
                <a:off x="3530" y="2899"/>
                <a:ext cx="600" cy="600"/>
              </a:xfrm>
              <a:prstGeom prst="rect">
                <a:avLst/>
              </a:prstGeom>
              <a:gradFill>
                <a:gsLst>
                  <a:gs pos="0">
                    <a:srgbClr val="FFFFFF"/>
                  </a:gs>
                  <a:gs pos="100000">
                    <a:srgbClr val="E5E5E5"/>
                  </a:gs>
                </a:gsLst>
                <a:lin ang="5400012" scaled="0"/>
              </a:gradFill>
              <a:ln>
                <a:noFill/>
              </a:ln>
            </p:spPr>
            <p:txBody>
              <a:bodyPr spcFirstLastPara="1" wrap="square" lIns="68575" tIns="34275" rIns="68575" bIns="34275" anchor="ctr" anchorCtr="0">
                <a:noAutofit/>
              </a:bodyPr>
              <a:lstStyle/>
              <a:p>
                <a:pPr marL="0" marR="0" lvl="0" indent="0" algn="l" rtl="0">
                  <a:spcBef>
                    <a:spcPts val="0"/>
                  </a:spcBef>
                  <a:spcAft>
                    <a:spcPts val="0"/>
                  </a:spcAft>
                  <a:buNone/>
                </a:pPr>
                <a:endParaRPr sz="1800">
                  <a:solidFill>
                    <a:schemeClr val="dk1"/>
                  </a:solidFill>
                  <a:latin typeface="Times New Roman"/>
                  <a:ea typeface="Times New Roman"/>
                  <a:cs typeface="Times New Roman"/>
                  <a:sym typeface="Times New Roman"/>
                </a:endParaRPr>
              </a:p>
            </p:txBody>
          </p:sp>
          <p:grpSp>
            <p:nvGrpSpPr>
              <p:cNvPr id="481" name="Google Shape;481;p31"/>
              <p:cNvGrpSpPr/>
              <p:nvPr/>
            </p:nvGrpSpPr>
            <p:grpSpPr>
              <a:xfrm>
                <a:off x="3616" y="2949"/>
                <a:ext cx="398" cy="300"/>
                <a:chOff x="3616" y="2949"/>
                <a:chExt cx="398" cy="300"/>
              </a:xfrm>
            </p:grpSpPr>
            <p:cxnSp>
              <p:nvCxnSpPr>
                <p:cNvPr id="482" name="Google Shape;482;p31"/>
                <p:cNvCxnSpPr/>
                <p:nvPr/>
              </p:nvCxnSpPr>
              <p:spPr>
                <a:xfrm>
                  <a:off x="3803" y="2949"/>
                  <a:ext cx="0" cy="300"/>
                </a:xfrm>
                <a:prstGeom prst="straightConnector1">
                  <a:avLst/>
                </a:prstGeom>
                <a:noFill/>
                <a:ln w="76200" cap="flat" cmpd="sng">
                  <a:solidFill>
                    <a:srgbClr val="081D58"/>
                  </a:solidFill>
                  <a:prstDash val="solid"/>
                  <a:round/>
                  <a:headEnd type="none" w="med" len="med"/>
                  <a:tailEnd type="none" w="med" len="med"/>
                </a:ln>
              </p:spPr>
            </p:cxnSp>
            <p:cxnSp>
              <p:nvCxnSpPr>
                <p:cNvPr id="483" name="Google Shape;483;p31"/>
                <p:cNvCxnSpPr/>
                <p:nvPr/>
              </p:nvCxnSpPr>
              <p:spPr>
                <a:xfrm rot="10800000">
                  <a:off x="3714" y="3099"/>
                  <a:ext cx="300" cy="0"/>
                </a:xfrm>
                <a:prstGeom prst="straightConnector1">
                  <a:avLst/>
                </a:prstGeom>
                <a:noFill/>
                <a:ln w="76200" cap="flat" cmpd="sng">
                  <a:solidFill>
                    <a:srgbClr val="081D58"/>
                  </a:solidFill>
                  <a:prstDash val="solid"/>
                  <a:round/>
                  <a:headEnd type="none" w="med" len="med"/>
                  <a:tailEnd type="none" w="med" len="med"/>
                </a:ln>
              </p:spPr>
            </p:cxnSp>
            <p:cxnSp>
              <p:nvCxnSpPr>
                <p:cNvPr id="484" name="Google Shape;484;p31"/>
                <p:cNvCxnSpPr/>
                <p:nvPr/>
              </p:nvCxnSpPr>
              <p:spPr>
                <a:xfrm>
                  <a:off x="3616" y="3090"/>
                  <a:ext cx="300" cy="0"/>
                </a:xfrm>
                <a:prstGeom prst="straightConnector1">
                  <a:avLst/>
                </a:prstGeom>
                <a:noFill/>
                <a:ln w="76200" cap="flat" cmpd="sng">
                  <a:solidFill>
                    <a:srgbClr val="081D58"/>
                  </a:solidFill>
                  <a:prstDash val="solid"/>
                  <a:round/>
                  <a:headEnd type="none" w="med" len="med"/>
                  <a:tailEnd type="none" w="med" len="med"/>
                </a:ln>
              </p:spPr>
            </p:cxnSp>
            <p:cxnSp>
              <p:nvCxnSpPr>
                <p:cNvPr id="485" name="Google Shape;485;p31"/>
                <p:cNvCxnSpPr/>
                <p:nvPr/>
              </p:nvCxnSpPr>
              <p:spPr>
                <a:xfrm>
                  <a:off x="3795" y="3160"/>
                  <a:ext cx="0" cy="0"/>
                </a:xfrm>
                <a:prstGeom prst="straightConnector1">
                  <a:avLst/>
                </a:prstGeom>
                <a:noFill/>
                <a:ln w="76200" cap="flat" cmpd="sng">
                  <a:solidFill>
                    <a:srgbClr val="081D58"/>
                  </a:solidFill>
                  <a:prstDash val="solid"/>
                  <a:round/>
                  <a:headEnd type="none" w="med" len="med"/>
                  <a:tailEnd type="none" w="med" len="med"/>
                </a:ln>
              </p:spPr>
            </p:cxnSp>
            <p:cxnSp>
              <p:nvCxnSpPr>
                <p:cNvPr id="486" name="Google Shape;486;p31"/>
                <p:cNvCxnSpPr/>
                <p:nvPr/>
              </p:nvCxnSpPr>
              <p:spPr>
                <a:xfrm>
                  <a:off x="3808" y="3164"/>
                  <a:ext cx="0" cy="0"/>
                </a:xfrm>
                <a:prstGeom prst="straightConnector1">
                  <a:avLst/>
                </a:prstGeom>
                <a:noFill/>
                <a:ln w="76200" cap="flat" cmpd="sng">
                  <a:solidFill>
                    <a:srgbClr val="081D58"/>
                  </a:solidFill>
                  <a:prstDash val="solid"/>
                  <a:round/>
                  <a:headEnd type="none" w="med" len="med"/>
                  <a:tailEnd type="none" w="med" len="med"/>
                </a:ln>
              </p:spPr>
            </p:cxnSp>
          </p:grpSp>
        </p:grpSp>
        <p:grpSp>
          <p:nvGrpSpPr>
            <p:cNvPr id="487" name="Google Shape;487;p31"/>
            <p:cNvGrpSpPr/>
            <p:nvPr/>
          </p:nvGrpSpPr>
          <p:grpSpPr>
            <a:xfrm>
              <a:off x="3530" y="1875"/>
              <a:ext cx="600" cy="600"/>
              <a:chOff x="3530" y="1875"/>
              <a:chExt cx="600" cy="600"/>
            </a:xfrm>
          </p:grpSpPr>
          <p:sp>
            <p:nvSpPr>
              <p:cNvPr id="488" name="Google Shape;488;p31"/>
              <p:cNvSpPr/>
              <p:nvPr/>
            </p:nvSpPr>
            <p:spPr>
              <a:xfrm>
                <a:off x="3530" y="1875"/>
                <a:ext cx="600" cy="600"/>
              </a:xfrm>
              <a:prstGeom prst="rect">
                <a:avLst/>
              </a:prstGeom>
              <a:gradFill>
                <a:gsLst>
                  <a:gs pos="0">
                    <a:srgbClr val="FFFFFF"/>
                  </a:gs>
                  <a:gs pos="100000">
                    <a:srgbClr val="E5E5E5"/>
                  </a:gs>
                </a:gsLst>
                <a:lin ang="5400012" scaled="0"/>
              </a:gradFill>
              <a:ln>
                <a:noFill/>
              </a:ln>
            </p:spPr>
            <p:txBody>
              <a:bodyPr spcFirstLastPara="1" wrap="square" lIns="68575" tIns="34275" rIns="68575" bIns="34275" anchor="ctr" anchorCtr="0">
                <a:noAutofit/>
              </a:bodyPr>
              <a:lstStyle/>
              <a:p>
                <a:pPr marL="0" marR="0" lvl="0" indent="0" algn="l" rtl="0">
                  <a:spcBef>
                    <a:spcPts val="0"/>
                  </a:spcBef>
                  <a:spcAft>
                    <a:spcPts val="0"/>
                  </a:spcAft>
                  <a:buNone/>
                </a:pPr>
                <a:endParaRPr sz="1800">
                  <a:solidFill>
                    <a:schemeClr val="dk1"/>
                  </a:solidFill>
                  <a:latin typeface="Times New Roman"/>
                  <a:ea typeface="Times New Roman"/>
                  <a:cs typeface="Times New Roman"/>
                  <a:sym typeface="Times New Roman"/>
                </a:endParaRPr>
              </a:p>
            </p:txBody>
          </p:sp>
          <p:grpSp>
            <p:nvGrpSpPr>
              <p:cNvPr id="489" name="Google Shape;489;p31"/>
              <p:cNvGrpSpPr/>
              <p:nvPr/>
            </p:nvGrpSpPr>
            <p:grpSpPr>
              <a:xfrm>
                <a:off x="3616" y="1925"/>
                <a:ext cx="398" cy="300"/>
                <a:chOff x="3616" y="1925"/>
                <a:chExt cx="398" cy="300"/>
              </a:xfrm>
            </p:grpSpPr>
            <p:cxnSp>
              <p:nvCxnSpPr>
                <p:cNvPr id="490" name="Google Shape;490;p31"/>
                <p:cNvCxnSpPr/>
                <p:nvPr/>
              </p:nvCxnSpPr>
              <p:spPr>
                <a:xfrm>
                  <a:off x="3803" y="1925"/>
                  <a:ext cx="0" cy="300"/>
                </a:xfrm>
                <a:prstGeom prst="straightConnector1">
                  <a:avLst/>
                </a:prstGeom>
                <a:noFill/>
                <a:ln w="76200" cap="flat" cmpd="sng">
                  <a:solidFill>
                    <a:srgbClr val="712000"/>
                  </a:solidFill>
                  <a:prstDash val="solid"/>
                  <a:round/>
                  <a:headEnd type="none" w="med" len="med"/>
                  <a:tailEnd type="none" w="med" len="med"/>
                </a:ln>
              </p:spPr>
            </p:cxnSp>
            <p:cxnSp>
              <p:nvCxnSpPr>
                <p:cNvPr id="491" name="Google Shape;491;p31"/>
                <p:cNvCxnSpPr/>
                <p:nvPr/>
              </p:nvCxnSpPr>
              <p:spPr>
                <a:xfrm rot="10800000">
                  <a:off x="3714" y="2075"/>
                  <a:ext cx="300" cy="0"/>
                </a:xfrm>
                <a:prstGeom prst="straightConnector1">
                  <a:avLst/>
                </a:prstGeom>
                <a:noFill/>
                <a:ln w="76200" cap="flat" cmpd="sng">
                  <a:solidFill>
                    <a:srgbClr val="712000"/>
                  </a:solidFill>
                  <a:prstDash val="solid"/>
                  <a:round/>
                  <a:headEnd type="none" w="med" len="med"/>
                  <a:tailEnd type="none" w="med" len="med"/>
                </a:ln>
              </p:spPr>
            </p:cxnSp>
            <p:cxnSp>
              <p:nvCxnSpPr>
                <p:cNvPr id="492" name="Google Shape;492;p31"/>
                <p:cNvCxnSpPr/>
                <p:nvPr/>
              </p:nvCxnSpPr>
              <p:spPr>
                <a:xfrm>
                  <a:off x="3616" y="2066"/>
                  <a:ext cx="300" cy="0"/>
                </a:xfrm>
                <a:prstGeom prst="straightConnector1">
                  <a:avLst/>
                </a:prstGeom>
                <a:noFill/>
                <a:ln w="76200" cap="flat" cmpd="sng">
                  <a:solidFill>
                    <a:srgbClr val="712000"/>
                  </a:solidFill>
                  <a:prstDash val="solid"/>
                  <a:round/>
                  <a:headEnd type="none" w="med" len="med"/>
                  <a:tailEnd type="none" w="med" len="med"/>
                </a:ln>
              </p:spPr>
            </p:cxnSp>
            <p:cxnSp>
              <p:nvCxnSpPr>
                <p:cNvPr id="493" name="Google Shape;493;p31"/>
                <p:cNvCxnSpPr/>
                <p:nvPr/>
              </p:nvCxnSpPr>
              <p:spPr>
                <a:xfrm>
                  <a:off x="3795" y="2136"/>
                  <a:ext cx="0" cy="0"/>
                </a:xfrm>
                <a:prstGeom prst="straightConnector1">
                  <a:avLst/>
                </a:prstGeom>
                <a:noFill/>
                <a:ln w="76200" cap="flat" cmpd="sng">
                  <a:solidFill>
                    <a:srgbClr val="712000"/>
                  </a:solidFill>
                  <a:prstDash val="solid"/>
                  <a:round/>
                  <a:headEnd type="none" w="med" len="med"/>
                  <a:tailEnd type="none" w="med" len="med"/>
                </a:ln>
              </p:spPr>
            </p:cxnSp>
            <p:cxnSp>
              <p:nvCxnSpPr>
                <p:cNvPr id="494" name="Google Shape;494;p31"/>
                <p:cNvCxnSpPr/>
                <p:nvPr/>
              </p:nvCxnSpPr>
              <p:spPr>
                <a:xfrm>
                  <a:off x="3808" y="2140"/>
                  <a:ext cx="0" cy="0"/>
                </a:xfrm>
                <a:prstGeom prst="straightConnector1">
                  <a:avLst/>
                </a:prstGeom>
                <a:noFill/>
                <a:ln w="76200" cap="flat" cmpd="sng">
                  <a:solidFill>
                    <a:srgbClr val="712000"/>
                  </a:solidFill>
                  <a:prstDash val="solid"/>
                  <a:round/>
                  <a:headEnd type="none" w="med" len="med"/>
                  <a:tailEnd type="none" w="med" len="med"/>
                </a:ln>
              </p:spPr>
            </p:cxnSp>
          </p:grpSp>
        </p:grpSp>
        <p:grpSp>
          <p:nvGrpSpPr>
            <p:cNvPr id="495" name="Google Shape;495;p31"/>
            <p:cNvGrpSpPr/>
            <p:nvPr/>
          </p:nvGrpSpPr>
          <p:grpSpPr>
            <a:xfrm>
              <a:off x="1706" y="2899"/>
              <a:ext cx="600" cy="600"/>
              <a:chOff x="1706" y="2899"/>
              <a:chExt cx="600" cy="600"/>
            </a:xfrm>
          </p:grpSpPr>
          <p:sp>
            <p:nvSpPr>
              <p:cNvPr id="496" name="Google Shape;496;p31"/>
              <p:cNvSpPr/>
              <p:nvPr/>
            </p:nvSpPr>
            <p:spPr>
              <a:xfrm>
                <a:off x="1706" y="2899"/>
                <a:ext cx="600" cy="600"/>
              </a:xfrm>
              <a:prstGeom prst="rect">
                <a:avLst/>
              </a:prstGeom>
              <a:gradFill>
                <a:gsLst>
                  <a:gs pos="0">
                    <a:srgbClr val="FFFFFF"/>
                  </a:gs>
                  <a:gs pos="100000">
                    <a:srgbClr val="E5E5E5"/>
                  </a:gs>
                </a:gsLst>
                <a:lin ang="5400012" scaled="0"/>
              </a:gradFill>
              <a:ln>
                <a:noFill/>
              </a:ln>
            </p:spPr>
            <p:txBody>
              <a:bodyPr spcFirstLastPara="1" wrap="square" lIns="68575" tIns="34275" rIns="68575" bIns="34275" anchor="ctr" anchorCtr="0">
                <a:noAutofit/>
              </a:bodyPr>
              <a:lstStyle/>
              <a:p>
                <a:pPr marL="0" marR="0" lvl="0" indent="0" algn="l" rtl="0">
                  <a:spcBef>
                    <a:spcPts val="0"/>
                  </a:spcBef>
                  <a:spcAft>
                    <a:spcPts val="0"/>
                  </a:spcAft>
                  <a:buNone/>
                </a:pPr>
                <a:endParaRPr sz="1800">
                  <a:solidFill>
                    <a:schemeClr val="dk1"/>
                  </a:solidFill>
                  <a:latin typeface="Times New Roman"/>
                  <a:ea typeface="Times New Roman"/>
                  <a:cs typeface="Times New Roman"/>
                  <a:sym typeface="Times New Roman"/>
                </a:endParaRPr>
              </a:p>
            </p:txBody>
          </p:sp>
          <p:grpSp>
            <p:nvGrpSpPr>
              <p:cNvPr id="497" name="Google Shape;497;p31"/>
              <p:cNvGrpSpPr/>
              <p:nvPr/>
            </p:nvGrpSpPr>
            <p:grpSpPr>
              <a:xfrm>
                <a:off x="1792" y="2949"/>
                <a:ext cx="398" cy="300"/>
                <a:chOff x="1792" y="2949"/>
                <a:chExt cx="398" cy="300"/>
              </a:xfrm>
            </p:grpSpPr>
            <p:cxnSp>
              <p:nvCxnSpPr>
                <p:cNvPr id="498" name="Google Shape;498;p31"/>
                <p:cNvCxnSpPr/>
                <p:nvPr/>
              </p:nvCxnSpPr>
              <p:spPr>
                <a:xfrm>
                  <a:off x="1979" y="2949"/>
                  <a:ext cx="0" cy="300"/>
                </a:xfrm>
                <a:prstGeom prst="straightConnector1">
                  <a:avLst/>
                </a:prstGeom>
                <a:noFill/>
                <a:ln w="76200" cap="flat" cmpd="sng">
                  <a:solidFill>
                    <a:srgbClr val="FE9B03"/>
                  </a:solidFill>
                  <a:prstDash val="solid"/>
                  <a:round/>
                  <a:headEnd type="none" w="med" len="med"/>
                  <a:tailEnd type="none" w="med" len="med"/>
                </a:ln>
              </p:spPr>
            </p:cxnSp>
            <p:cxnSp>
              <p:nvCxnSpPr>
                <p:cNvPr id="499" name="Google Shape;499;p31"/>
                <p:cNvCxnSpPr/>
                <p:nvPr/>
              </p:nvCxnSpPr>
              <p:spPr>
                <a:xfrm rot="10800000">
                  <a:off x="1890" y="3099"/>
                  <a:ext cx="300" cy="0"/>
                </a:xfrm>
                <a:prstGeom prst="straightConnector1">
                  <a:avLst/>
                </a:prstGeom>
                <a:noFill/>
                <a:ln w="76200" cap="flat" cmpd="sng">
                  <a:solidFill>
                    <a:srgbClr val="FE9B03"/>
                  </a:solidFill>
                  <a:prstDash val="solid"/>
                  <a:round/>
                  <a:headEnd type="none" w="med" len="med"/>
                  <a:tailEnd type="none" w="med" len="med"/>
                </a:ln>
              </p:spPr>
            </p:cxnSp>
            <p:cxnSp>
              <p:nvCxnSpPr>
                <p:cNvPr id="500" name="Google Shape;500;p31"/>
                <p:cNvCxnSpPr/>
                <p:nvPr/>
              </p:nvCxnSpPr>
              <p:spPr>
                <a:xfrm>
                  <a:off x="1792" y="3090"/>
                  <a:ext cx="300" cy="0"/>
                </a:xfrm>
                <a:prstGeom prst="straightConnector1">
                  <a:avLst/>
                </a:prstGeom>
                <a:noFill/>
                <a:ln w="76200" cap="flat" cmpd="sng">
                  <a:solidFill>
                    <a:srgbClr val="FE9B03"/>
                  </a:solidFill>
                  <a:prstDash val="solid"/>
                  <a:round/>
                  <a:headEnd type="none" w="med" len="med"/>
                  <a:tailEnd type="none" w="med" len="med"/>
                </a:ln>
              </p:spPr>
            </p:cxnSp>
            <p:cxnSp>
              <p:nvCxnSpPr>
                <p:cNvPr id="501" name="Google Shape;501;p31"/>
                <p:cNvCxnSpPr/>
                <p:nvPr/>
              </p:nvCxnSpPr>
              <p:spPr>
                <a:xfrm>
                  <a:off x="1971" y="3160"/>
                  <a:ext cx="0" cy="0"/>
                </a:xfrm>
                <a:prstGeom prst="straightConnector1">
                  <a:avLst/>
                </a:prstGeom>
                <a:noFill/>
                <a:ln w="76200" cap="flat" cmpd="sng">
                  <a:solidFill>
                    <a:srgbClr val="FE9B03"/>
                  </a:solidFill>
                  <a:prstDash val="solid"/>
                  <a:round/>
                  <a:headEnd type="none" w="med" len="med"/>
                  <a:tailEnd type="none" w="med" len="med"/>
                </a:ln>
              </p:spPr>
            </p:cxnSp>
            <p:cxnSp>
              <p:nvCxnSpPr>
                <p:cNvPr id="502" name="Google Shape;502;p31"/>
                <p:cNvCxnSpPr/>
                <p:nvPr/>
              </p:nvCxnSpPr>
              <p:spPr>
                <a:xfrm>
                  <a:off x="1984" y="3164"/>
                  <a:ext cx="0" cy="0"/>
                </a:xfrm>
                <a:prstGeom prst="straightConnector1">
                  <a:avLst/>
                </a:prstGeom>
                <a:noFill/>
                <a:ln w="76200" cap="flat" cmpd="sng">
                  <a:solidFill>
                    <a:srgbClr val="FE9B03"/>
                  </a:solidFill>
                  <a:prstDash val="solid"/>
                  <a:round/>
                  <a:headEnd type="none" w="med" len="med"/>
                  <a:tailEnd type="none" w="med" len="med"/>
                </a:ln>
              </p:spPr>
            </p:cxnSp>
          </p:grpSp>
        </p:grpSp>
        <p:grpSp>
          <p:nvGrpSpPr>
            <p:cNvPr id="503" name="Google Shape;503;p31"/>
            <p:cNvGrpSpPr/>
            <p:nvPr/>
          </p:nvGrpSpPr>
          <p:grpSpPr>
            <a:xfrm>
              <a:off x="1698" y="2403"/>
              <a:ext cx="600" cy="600"/>
              <a:chOff x="1698" y="2403"/>
              <a:chExt cx="600" cy="600"/>
            </a:xfrm>
          </p:grpSpPr>
          <p:sp>
            <p:nvSpPr>
              <p:cNvPr id="504" name="Google Shape;504;p31"/>
              <p:cNvSpPr/>
              <p:nvPr/>
            </p:nvSpPr>
            <p:spPr>
              <a:xfrm>
                <a:off x="1698" y="2403"/>
                <a:ext cx="600" cy="600"/>
              </a:xfrm>
              <a:prstGeom prst="rect">
                <a:avLst/>
              </a:prstGeom>
              <a:gradFill>
                <a:gsLst>
                  <a:gs pos="0">
                    <a:srgbClr val="FFFFFF"/>
                  </a:gs>
                  <a:gs pos="100000">
                    <a:srgbClr val="E5E5E5"/>
                  </a:gs>
                </a:gsLst>
                <a:lin ang="5400012" scaled="0"/>
              </a:gradFill>
              <a:ln>
                <a:noFill/>
              </a:ln>
            </p:spPr>
            <p:txBody>
              <a:bodyPr spcFirstLastPara="1" wrap="square" lIns="68575" tIns="34275" rIns="68575" bIns="34275" anchor="ctr" anchorCtr="0">
                <a:noAutofit/>
              </a:bodyPr>
              <a:lstStyle/>
              <a:p>
                <a:pPr marL="0" marR="0" lvl="0" indent="0" algn="l" rtl="0">
                  <a:spcBef>
                    <a:spcPts val="0"/>
                  </a:spcBef>
                  <a:spcAft>
                    <a:spcPts val="0"/>
                  </a:spcAft>
                  <a:buNone/>
                </a:pPr>
                <a:endParaRPr sz="1800">
                  <a:solidFill>
                    <a:schemeClr val="dk1"/>
                  </a:solidFill>
                  <a:latin typeface="Times New Roman"/>
                  <a:ea typeface="Times New Roman"/>
                  <a:cs typeface="Times New Roman"/>
                  <a:sym typeface="Times New Roman"/>
                </a:endParaRPr>
              </a:p>
            </p:txBody>
          </p:sp>
          <p:grpSp>
            <p:nvGrpSpPr>
              <p:cNvPr id="505" name="Google Shape;505;p31"/>
              <p:cNvGrpSpPr/>
              <p:nvPr/>
            </p:nvGrpSpPr>
            <p:grpSpPr>
              <a:xfrm>
                <a:off x="1784" y="2453"/>
                <a:ext cx="398" cy="300"/>
                <a:chOff x="1784" y="2453"/>
                <a:chExt cx="398" cy="300"/>
              </a:xfrm>
            </p:grpSpPr>
            <p:cxnSp>
              <p:nvCxnSpPr>
                <p:cNvPr id="506" name="Google Shape;506;p31"/>
                <p:cNvCxnSpPr/>
                <p:nvPr/>
              </p:nvCxnSpPr>
              <p:spPr>
                <a:xfrm>
                  <a:off x="1971" y="2453"/>
                  <a:ext cx="0" cy="300"/>
                </a:xfrm>
                <a:prstGeom prst="straightConnector1">
                  <a:avLst/>
                </a:prstGeom>
                <a:noFill/>
                <a:ln w="76200" cap="flat" cmpd="sng">
                  <a:solidFill>
                    <a:srgbClr val="005400"/>
                  </a:solidFill>
                  <a:prstDash val="solid"/>
                  <a:round/>
                  <a:headEnd type="none" w="med" len="med"/>
                  <a:tailEnd type="none" w="med" len="med"/>
                </a:ln>
              </p:spPr>
            </p:cxnSp>
            <p:cxnSp>
              <p:nvCxnSpPr>
                <p:cNvPr id="507" name="Google Shape;507;p31"/>
                <p:cNvCxnSpPr/>
                <p:nvPr/>
              </p:nvCxnSpPr>
              <p:spPr>
                <a:xfrm rot="10800000">
                  <a:off x="1882" y="2603"/>
                  <a:ext cx="300" cy="0"/>
                </a:xfrm>
                <a:prstGeom prst="straightConnector1">
                  <a:avLst/>
                </a:prstGeom>
                <a:noFill/>
                <a:ln w="76200" cap="flat" cmpd="sng">
                  <a:solidFill>
                    <a:srgbClr val="005400"/>
                  </a:solidFill>
                  <a:prstDash val="solid"/>
                  <a:round/>
                  <a:headEnd type="none" w="med" len="med"/>
                  <a:tailEnd type="none" w="med" len="med"/>
                </a:ln>
              </p:spPr>
            </p:cxnSp>
            <p:cxnSp>
              <p:nvCxnSpPr>
                <p:cNvPr id="508" name="Google Shape;508;p31"/>
                <p:cNvCxnSpPr/>
                <p:nvPr/>
              </p:nvCxnSpPr>
              <p:spPr>
                <a:xfrm>
                  <a:off x="1784" y="2594"/>
                  <a:ext cx="300" cy="0"/>
                </a:xfrm>
                <a:prstGeom prst="straightConnector1">
                  <a:avLst/>
                </a:prstGeom>
                <a:noFill/>
                <a:ln w="76200" cap="flat" cmpd="sng">
                  <a:solidFill>
                    <a:srgbClr val="005400"/>
                  </a:solidFill>
                  <a:prstDash val="solid"/>
                  <a:round/>
                  <a:headEnd type="none" w="med" len="med"/>
                  <a:tailEnd type="none" w="med" len="med"/>
                </a:ln>
              </p:spPr>
            </p:cxnSp>
            <p:cxnSp>
              <p:nvCxnSpPr>
                <p:cNvPr id="509" name="Google Shape;509;p31"/>
                <p:cNvCxnSpPr/>
                <p:nvPr/>
              </p:nvCxnSpPr>
              <p:spPr>
                <a:xfrm>
                  <a:off x="1963" y="2664"/>
                  <a:ext cx="0" cy="0"/>
                </a:xfrm>
                <a:prstGeom prst="straightConnector1">
                  <a:avLst/>
                </a:prstGeom>
                <a:noFill/>
                <a:ln w="76200" cap="flat" cmpd="sng">
                  <a:solidFill>
                    <a:srgbClr val="005400"/>
                  </a:solidFill>
                  <a:prstDash val="solid"/>
                  <a:round/>
                  <a:headEnd type="none" w="med" len="med"/>
                  <a:tailEnd type="none" w="med" len="med"/>
                </a:ln>
              </p:spPr>
            </p:cxnSp>
            <p:cxnSp>
              <p:nvCxnSpPr>
                <p:cNvPr id="510" name="Google Shape;510;p31"/>
                <p:cNvCxnSpPr/>
                <p:nvPr/>
              </p:nvCxnSpPr>
              <p:spPr>
                <a:xfrm>
                  <a:off x="1976" y="2668"/>
                  <a:ext cx="0" cy="0"/>
                </a:xfrm>
                <a:prstGeom prst="straightConnector1">
                  <a:avLst/>
                </a:prstGeom>
                <a:noFill/>
                <a:ln w="76200" cap="flat" cmpd="sng">
                  <a:solidFill>
                    <a:srgbClr val="005400"/>
                  </a:solidFill>
                  <a:prstDash val="solid"/>
                  <a:round/>
                  <a:headEnd type="none" w="med" len="med"/>
                  <a:tailEnd type="none" w="med" len="med"/>
                </a:ln>
              </p:spPr>
            </p:cxnSp>
          </p:grpSp>
        </p:grpSp>
      </p:grpSp>
      <p:sp>
        <p:nvSpPr>
          <p:cNvPr id="511" name="Google Shape;511;p31"/>
          <p:cNvSpPr/>
          <p:nvPr/>
        </p:nvSpPr>
        <p:spPr>
          <a:xfrm>
            <a:off x="1828800" y="1143000"/>
            <a:ext cx="1753800" cy="282300"/>
          </a:xfrm>
          <a:prstGeom prst="rect">
            <a:avLst/>
          </a:prstGeom>
          <a:noFill/>
          <a:ln>
            <a:noFill/>
          </a:ln>
        </p:spPr>
        <p:txBody>
          <a:bodyPr spcFirstLastPara="1" wrap="square" lIns="67850" tIns="33350" rIns="67850" bIns="33350" anchor="t" anchorCtr="0">
            <a:noAutofit/>
          </a:bodyPr>
          <a:lstStyle/>
          <a:p>
            <a:pPr marL="0" marR="0" lvl="0" indent="0" algn="l" rtl="0">
              <a:spcBef>
                <a:spcPts val="0"/>
              </a:spcBef>
              <a:spcAft>
                <a:spcPts val="0"/>
              </a:spcAft>
              <a:buNone/>
            </a:pPr>
            <a:r>
              <a:rPr lang="en-GB" sz="1400" b="1">
                <a:solidFill>
                  <a:srgbClr val="00279F"/>
                </a:solidFill>
                <a:latin typeface="Century Gothic"/>
                <a:ea typeface="Century Gothic"/>
                <a:cs typeface="Century Gothic"/>
                <a:sym typeface="Century Gothic"/>
              </a:rPr>
              <a:t>Zoom Room 1</a:t>
            </a:r>
            <a:endParaRPr sz="1100">
              <a:latin typeface="Century Gothic"/>
              <a:ea typeface="Century Gothic"/>
              <a:cs typeface="Century Gothic"/>
              <a:sym typeface="Century Gothic"/>
            </a:endParaRPr>
          </a:p>
        </p:txBody>
      </p:sp>
      <p:sp>
        <p:nvSpPr>
          <p:cNvPr id="512" name="Google Shape;512;p31"/>
          <p:cNvSpPr/>
          <p:nvPr/>
        </p:nvSpPr>
        <p:spPr>
          <a:xfrm>
            <a:off x="6063854" y="1150144"/>
            <a:ext cx="1185300" cy="275100"/>
          </a:xfrm>
          <a:prstGeom prst="rect">
            <a:avLst/>
          </a:prstGeom>
          <a:noFill/>
          <a:ln>
            <a:noFill/>
          </a:ln>
        </p:spPr>
        <p:txBody>
          <a:bodyPr spcFirstLastPara="1" wrap="square" lIns="67850" tIns="33350" rIns="67850" bIns="33350" anchor="t" anchorCtr="0">
            <a:noAutofit/>
          </a:bodyPr>
          <a:lstStyle/>
          <a:p>
            <a:pPr marL="0" marR="0" lvl="0" indent="0" algn="l" rtl="0">
              <a:spcBef>
                <a:spcPts val="0"/>
              </a:spcBef>
              <a:spcAft>
                <a:spcPts val="0"/>
              </a:spcAft>
              <a:buNone/>
            </a:pPr>
            <a:r>
              <a:rPr lang="en-GB" sz="1400" b="1">
                <a:solidFill>
                  <a:srgbClr val="00279F"/>
                </a:solidFill>
                <a:latin typeface="Century Gothic"/>
                <a:ea typeface="Century Gothic"/>
                <a:cs typeface="Century Gothic"/>
                <a:sym typeface="Century Gothic"/>
              </a:rPr>
              <a:t>Zoom Room 2</a:t>
            </a:r>
            <a:endParaRPr sz="1100">
              <a:latin typeface="Century Gothic"/>
              <a:ea typeface="Century Gothic"/>
              <a:cs typeface="Century Gothic"/>
              <a:sym typeface="Century Gothic"/>
            </a:endParaRPr>
          </a:p>
        </p:txBody>
      </p:sp>
      <p:sp>
        <p:nvSpPr>
          <p:cNvPr id="513" name="Google Shape;513;p31"/>
          <p:cNvSpPr/>
          <p:nvPr/>
        </p:nvSpPr>
        <p:spPr>
          <a:xfrm>
            <a:off x="7067550" y="381000"/>
            <a:ext cx="898800" cy="466800"/>
          </a:xfrm>
          <a:prstGeom prst="ellipse">
            <a:avLst/>
          </a:prstGeom>
          <a:gradFill>
            <a:gsLst>
              <a:gs pos="0">
                <a:srgbClr val="FEAF1C"/>
              </a:gs>
              <a:gs pos="100000">
                <a:srgbClr val="E59E19"/>
              </a:gs>
            </a:gsLst>
            <a:path path="circle">
              <a:fillToRect l="50000" t="50000" r="50000" b="50000"/>
            </a:path>
            <a:tileRect/>
          </a:gradFill>
          <a:ln>
            <a:noFill/>
          </a:ln>
        </p:spPr>
        <p:txBody>
          <a:bodyPr spcFirstLastPara="1" wrap="square" lIns="61925" tIns="30950" rIns="61925" bIns="30950" anchor="ctr" anchorCtr="0">
            <a:noAutofit/>
          </a:bodyPr>
          <a:lstStyle/>
          <a:p>
            <a:pPr marL="0" marR="0" lvl="0" indent="0" algn="ctr" rtl="0">
              <a:spcBef>
                <a:spcPts val="0"/>
              </a:spcBef>
              <a:spcAft>
                <a:spcPts val="0"/>
              </a:spcAft>
              <a:buNone/>
            </a:pPr>
            <a:r>
              <a:rPr lang="en-GB" sz="1000" b="1">
                <a:solidFill>
                  <a:srgbClr val="00279F"/>
                </a:solidFill>
                <a:latin typeface="Times New Roman"/>
                <a:ea typeface="Times New Roman"/>
                <a:cs typeface="Times New Roman"/>
                <a:sym typeface="Times New Roman"/>
              </a:rPr>
              <a:t>PHASE 4</a:t>
            </a:r>
            <a:endParaRPr sz="11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518"/>
        <p:cNvGrpSpPr/>
        <p:nvPr/>
      </p:nvGrpSpPr>
      <p:grpSpPr>
        <a:xfrm>
          <a:off x="0" y="0"/>
          <a:ext cx="0" cy="0"/>
          <a:chOff x="0" y="0"/>
          <a:chExt cx="0" cy="0"/>
        </a:xfrm>
      </p:grpSpPr>
      <p:sp>
        <p:nvSpPr>
          <p:cNvPr id="519" name="Google Shape;519;p32"/>
          <p:cNvSpPr/>
          <p:nvPr/>
        </p:nvSpPr>
        <p:spPr>
          <a:xfrm>
            <a:off x="1838026" y="231475"/>
            <a:ext cx="4966200" cy="808800"/>
          </a:xfrm>
          <a:prstGeom prst="rect">
            <a:avLst/>
          </a:prstGeom>
          <a:noFill/>
          <a:ln>
            <a:noFill/>
          </a:ln>
        </p:spPr>
        <p:txBody>
          <a:bodyPr spcFirstLastPara="1" wrap="square" lIns="67850" tIns="33350" rIns="67850" bIns="33350" anchor="t" anchorCtr="0">
            <a:noAutofit/>
          </a:bodyPr>
          <a:lstStyle/>
          <a:p>
            <a:pPr marL="0" marR="0" lvl="0" indent="0" algn="ctr" rtl="0">
              <a:spcBef>
                <a:spcPts val="0"/>
              </a:spcBef>
              <a:spcAft>
                <a:spcPts val="0"/>
              </a:spcAft>
              <a:buNone/>
            </a:pPr>
            <a:r>
              <a:rPr lang="en-GB" sz="2200" b="1">
                <a:solidFill>
                  <a:srgbClr val="3D85C6"/>
                </a:solidFill>
                <a:latin typeface="Times New Roman"/>
                <a:ea typeface="Times New Roman"/>
                <a:cs typeface="Times New Roman"/>
                <a:sym typeface="Times New Roman"/>
              </a:rPr>
              <a:t>Infoset (online) Meetings</a:t>
            </a:r>
            <a:endParaRPr sz="1500">
              <a:solidFill>
                <a:srgbClr val="3D85C6"/>
              </a:solidFill>
            </a:endParaRPr>
          </a:p>
          <a:p>
            <a:pPr marL="0" marR="0" lvl="0" indent="0" algn="ctr" rtl="0">
              <a:spcBef>
                <a:spcPts val="0"/>
              </a:spcBef>
              <a:spcAft>
                <a:spcPts val="0"/>
              </a:spcAft>
              <a:buNone/>
            </a:pPr>
            <a:r>
              <a:rPr lang="en-GB" sz="1600" b="1">
                <a:solidFill>
                  <a:srgbClr val="3D85C6"/>
                </a:solidFill>
                <a:latin typeface="Times New Roman"/>
                <a:ea typeface="Times New Roman"/>
                <a:cs typeface="Times New Roman"/>
                <a:sym typeface="Times New Roman"/>
              </a:rPr>
              <a:t>5 Members, 5 Critics &amp; 1 (or more) Observer</a:t>
            </a:r>
            <a:endParaRPr sz="1500">
              <a:solidFill>
                <a:srgbClr val="3D85C6"/>
              </a:solidFill>
            </a:endParaRPr>
          </a:p>
        </p:txBody>
      </p:sp>
      <p:sp>
        <p:nvSpPr>
          <p:cNvPr id="520" name="Google Shape;520;p32"/>
          <p:cNvSpPr txBox="1"/>
          <p:nvPr/>
        </p:nvSpPr>
        <p:spPr>
          <a:xfrm>
            <a:off x="1661950" y="1271713"/>
            <a:ext cx="4888500" cy="2449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600">
                <a:solidFill>
                  <a:srgbClr val="990000"/>
                </a:solidFill>
                <a:latin typeface="Times New Roman"/>
                <a:ea typeface="Times New Roman"/>
                <a:cs typeface="Times New Roman"/>
                <a:sym typeface="Times New Roman"/>
              </a:rPr>
              <a:t>Facilitator:</a:t>
            </a:r>
            <a:r>
              <a:rPr lang="en-GB" sz="1600">
                <a:solidFill>
                  <a:schemeClr val="dk1"/>
                </a:solidFill>
                <a:latin typeface="Times New Roman"/>
                <a:ea typeface="Times New Roman"/>
                <a:cs typeface="Times New Roman"/>
                <a:sym typeface="Times New Roman"/>
              </a:rPr>
              <a:t> Allocate speaking time, keep track of time; scribe for the team, ensure quality of team output; reporting it to the whole group</a:t>
            </a:r>
            <a:endParaRPr sz="160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r>
              <a:rPr lang="en-GB" sz="1600">
                <a:solidFill>
                  <a:srgbClr val="990000"/>
                </a:solidFill>
                <a:latin typeface="Times New Roman"/>
                <a:ea typeface="Times New Roman"/>
                <a:cs typeface="Times New Roman"/>
                <a:sym typeface="Times New Roman"/>
              </a:rPr>
              <a:t>Team Member</a:t>
            </a:r>
            <a:r>
              <a:rPr lang="en-GB" sz="1600">
                <a:solidFill>
                  <a:schemeClr val="dk1"/>
                </a:solidFill>
                <a:latin typeface="Times New Roman"/>
                <a:ea typeface="Times New Roman"/>
                <a:cs typeface="Times New Roman"/>
                <a:sym typeface="Times New Roman"/>
              </a:rPr>
              <a:t>: 5  people </a:t>
            </a:r>
            <a:endParaRPr sz="1600">
              <a:solidFill>
                <a:schemeClr val="dk1"/>
              </a:solidFill>
              <a:latin typeface="Times New Roman"/>
              <a:ea typeface="Times New Roman"/>
              <a:cs typeface="Times New Roman"/>
              <a:sym typeface="Times New Roman"/>
            </a:endParaRPr>
          </a:p>
          <a:p>
            <a:pPr marL="457200" lvl="0" indent="-330200" algn="l" rtl="0">
              <a:spcBef>
                <a:spcPts val="0"/>
              </a:spcBef>
              <a:spcAft>
                <a:spcPts val="0"/>
              </a:spcAft>
              <a:buClr>
                <a:schemeClr val="dk1"/>
              </a:buClr>
              <a:buSzPts val="1600"/>
              <a:buFont typeface="Times New Roman"/>
              <a:buChar char="-"/>
            </a:pPr>
            <a:r>
              <a:rPr lang="en-GB" sz="1600">
                <a:solidFill>
                  <a:schemeClr val="dk1"/>
                </a:solidFill>
                <a:latin typeface="Times New Roman"/>
                <a:ea typeface="Times New Roman"/>
                <a:cs typeface="Times New Roman"/>
                <a:sym typeface="Times New Roman"/>
              </a:rPr>
              <a:t>to explore and discuss the topic, </a:t>
            </a:r>
            <a:endParaRPr sz="160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r>
              <a:rPr lang="en-GB" sz="1600">
                <a:solidFill>
                  <a:schemeClr val="dk1"/>
                </a:solidFill>
                <a:latin typeface="Times New Roman"/>
                <a:ea typeface="Times New Roman"/>
                <a:cs typeface="Times New Roman"/>
                <a:sym typeface="Times New Roman"/>
              </a:rPr>
              <a:t>    -    to generate a written statement </a:t>
            </a:r>
            <a:endParaRPr sz="160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r>
              <a:rPr lang="en-GB" sz="1600">
                <a:solidFill>
                  <a:srgbClr val="990000"/>
                </a:solidFill>
                <a:latin typeface="Times New Roman"/>
                <a:ea typeface="Times New Roman"/>
                <a:cs typeface="Times New Roman"/>
                <a:sym typeface="Times New Roman"/>
              </a:rPr>
              <a:t>Team critic</a:t>
            </a:r>
            <a:r>
              <a:rPr lang="en-GB" sz="1600">
                <a:solidFill>
                  <a:schemeClr val="dk1"/>
                </a:solidFill>
                <a:latin typeface="Times New Roman"/>
                <a:ea typeface="Times New Roman"/>
                <a:cs typeface="Times New Roman"/>
                <a:sym typeface="Times New Roman"/>
              </a:rPr>
              <a:t>: 5 people to bring in other perspectives.</a:t>
            </a:r>
            <a:endParaRPr sz="1600">
              <a:solidFill>
                <a:schemeClr val="dk1"/>
              </a:solidFill>
              <a:latin typeface="Times New Roman"/>
              <a:ea typeface="Times New Roman"/>
              <a:cs typeface="Times New Roman"/>
              <a:sym typeface="Times New Roman"/>
            </a:endParaRPr>
          </a:p>
          <a:p>
            <a:pPr marL="0" lvl="0" indent="0" algn="l" rtl="0">
              <a:spcBef>
                <a:spcPts val="0"/>
              </a:spcBef>
              <a:spcAft>
                <a:spcPts val="0"/>
              </a:spcAft>
              <a:buClr>
                <a:schemeClr val="dk1"/>
              </a:buClr>
              <a:buFont typeface="Arial"/>
              <a:buNone/>
            </a:pPr>
            <a:r>
              <a:rPr lang="en-GB" sz="1600">
                <a:solidFill>
                  <a:srgbClr val="990000"/>
                </a:solidFill>
                <a:latin typeface="Times New Roman"/>
                <a:ea typeface="Times New Roman"/>
                <a:cs typeface="Times New Roman"/>
                <a:sym typeface="Times New Roman"/>
              </a:rPr>
              <a:t>Observer</a:t>
            </a:r>
            <a:r>
              <a:rPr lang="en-GB" sz="1600">
                <a:solidFill>
                  <a:schemeClr val="dk1"/>
                </a:solidFill>
                <a:latin typeface="Times New Roman"/>
                <a:ea typeface="Times New Roman"/>
                <a:cs typeface="Times New Roman"/>
                <a:sym typeface="Times New Roman"/>
              </a:rPr>
              <a:t>:     not included in the discussion.</a:t>
            </a:r>
            <a:endParaRPr sz="1600">
              <a:solidFill>
                <a:schemeClr val="dk1"/>
              </a:solidFill>
              <a:latin typeface="Times New Roman"/>
              <a:ea typeface="Times New Roman"/>
              <a:cs typeface="Times New Roman"/>
              <a:sym typeface="Times New Roman"/>
            </a:endParaRPr>
          </a:p>
        </p:txBody>
      </p:sp>
      <p:sp>
        <p:nvSpPr>
          <p:cNvPr id="521" name="Google Shape;521;p32"/>
          <p:cNvSpPr/>
          <p:nvPr/>
        </p:nvSpPr>
        <p:spPr>
          <a:xfrm>
            <a:off x="1463950" y="3779175"/>
            <a:ext cx="5086500" cy="414600"/>
          </a:xfrm>
          <a:prstGeom prst="rect">
            <a:avLst/>
          </a:prstGeom>
          <a:noFill/>
          <a:ln>
            <a:noFill/>
          </a:ln>
        </p:spPr>
        <p:txBody>
          <a:bodyPr spcFirstLastPara="1" wrap="square" lIns="65475" tIns="33350" rIns="65475" bIns="33350" anchor="t" anchorCtr="0">
            <a:noAutofit/>
          </a:bodyPr>
          <a:lstStyle/>
          <a:p>
            <a:pPr marL="0" marR="0" lvl="0" indent="0" algn="ctr" rtl="0">
              <a:lnSpc>
                <a:spcPct val="90000"/>
              </a:lnSpc>
              <a:spcBef>
                <a:spcPts val="0"/>
              </a:spcBef>
              <a:spcAft>
                <a:spcPts val="0"/>
              </a:spcAft>
              <a:buNone/>
            </a:pPr>
            <a:r>
              <a:rPr lang="en-GB" sz="2100" b="1">
                <a:solidFill>
                  <a:srgbClr val="00279F"/>
                </a:solidFill>
                <a:latin typeface="Times New Roman"/>
                <a:ea typeface="Times New Roman"/>
                <a:cs typeface="Times New Roman"/>
                <a:sym typeface="Times New Roman"/>
              </a:rPr>
              <a:t>3 Iterations</a:t>
            </a:r>
            <a:endParaRPr sz="2100" b="1">
              <a:solidFill>
                <a:srgbClr val="00279F"/>
              </a:solidFill>
              <a:latin typeface="Times New Roman"/>
              <a:ea typeface="Times New Roman"/>
              <a:cs typeface="Times New Roman"/>
              <a:sym typeface="Times New Roman"/>
            </a:endParaRPr>
          </a:p>
          <a:p>
            <a:pPr marL="0" marR="0" lvl="0" indent="0" algn="ctr" rtl="0">
              <a:lnSpc>
                <a:spcPct val="90000"/>
              </a:lnSpc>
              <a:spcBef>
                <a:spcPts val="0"/>
              </a:spcBef>
              <a:spcAft>
                <a:spcPts val="0"/>
              </a:spcAft>
              <a:buNone/>
            </a:pPr>
            <a:endParaRPr sz="2100" b="1">
              <a:solidFill>
                <a:srgbClr val="00279F"/>
              </a:solidFill>
              <a:latin typeface="Times New Roman"/>
              <a:ea typeface="Times New Roman"/>
              <a:cs typeface="Times New Roman"/>
              <a:sym typeface="Times New Roman"/>
            </a:endParaRPr>
          </a:p>
          <a:p>
            <a:pPr marL="0" marR="0" lvl="0" indent="0" algn="ctr" rtl="0">
              <a:lnSpc>
                <a:spcPct val="90000"/>
              </a:lnSpc>
              <a:spcBef>
                <a:spcPts val="0"/>
              </a:spcBef>
              <a:spcAft>
                <a:spcPts val="0"/>
              </a:spcAft>
              <a:buNone/>
            </a:pPr>
            <a:r>
              <a:rPr lang="en-GB" sz="2100" b="1">
                <a:solidFill>
                  <a:srgbClr val="00279F"/>
                </a:solidFill>
                <a:latin typeface="Times New Roman"/>
                <a:ea typeface="Times New Roman"/>
                <a:cs typeface="Times New Roman"/>
                <a:sym typeface="Times New Roman"/>
              </a:rPr>
              <a:t>Concludes with </a:t>
            </a:r>
            <a:endParaRPr sz="2100" b="1">
              <a:solidFill>
                <a:srgbClr val="00279F"/>
              </a:solidFill>
              <a:latin typeface="Times New Roman"/>
              <a:ea typeface="Times New Roman"/>
              <a:cs typeface="Times New Roman"/>
              <a:sym typeface="Times New Roman"/>
            </a:endParaRPr>
          </a:p>
          <a:p>
            <a:pPr marL="0" marR="0" lvl="0" indent="0" algn="ctr" rtl="0">
              <a:lnSpc>
                <a:spcPct val="90000"/>
              </a:lnSpc>
              <a:spcBef>
                <a:spcPts val="0"/>
              </a:spcBef>
              <a:spcAft>
                <a:spcPts val="0"/>
              </a:spcAft>
              <a:buNone/>
            </a:pPr>
            <a:r>
              <a:rPr lang="en-GB" sz="2100" b="1">
                <a:solidFill>
                  <a:srgbClr val="00279F"/>
                </a:solidFill>
                <a:latin typeface="Times New Roman"/>
                <a:ea typeface="Times New Roman"/>
                <a:cs typeface="Times New Roman"/>
                <a:sym typeface="Times New Roman"/>
              </a:rPr>
              <a:t>Final Statement of Importance</a:t>
            </a:r>
            <a:endParaRPr sz="2100" b="1">
              <a:solidFill>
                <a:srgbClr val="00279F"/>
              </a:solidFill>
              <a:latin typeface="Times New Roman"/>
              <a:ea typeface="Times New Roman"/>
              <a:cs typeface="Times New Roman"/>
              <a:sym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526"/>
        <p:cNvGrpSpPr/>
        <p:nvPr/>
      </p:nvGrpSpPr>
      <p:grpSpPr>
        <a:xfrm>
          <a:off x="0" y="0"/>
          <a:ext cx="0" cy="0"/>
          <a:chOff x="0" y="0"/>
          <a:chExt cx="0" cy="0"/>
        </a:xfrm>
      </p:grpSpPr>
      <p:sp>
        <p:nvSpPr>
          <p:cNvPr id="527" name="Google Shape;527;p33"/>
          <p:cNvSpPr/>
          <p:nvPr/>
        </p:nvSpPr>
        <p:spPr>
          <a:xfrm>
            <a:off x="2068673" y="576631"/>
            <a:ext cx="3839100" cy="808800"/>
          </a:xfrm>
          <a:prstGeom prst="rect">
            <a:avLst/>
          </a:prstGeom>
          <a:noFill/>
          <a:ln>
            <a:noFill/>
          </a:ln>
        </p:spPr>
        <p:txBody>
          <a:bodyPr spcFirstLastPara="1" wrap="square" lIns="67850" tIns="33350" rIns="67850" bIns="33350" anchor="t" anchorCtr="0">
            <a:noAutofit/>
          </a:bodyPr>
          <a:lstStyle/>
          <a:p>
            <a:pPr marL="0" marR="0" lvl="0" indent="0" algn="ctr" rtl="0">
              <a:spcBef>
                <a:spcPts val="0"/>
              </a:spcBef>
              <a:spcAft>
                <a:spcPts val="0"/>
              </a:spcAft>
              <a:buNone/>
            </a:pPr>
            <a:r>
              <a:rPr lang="en-GB" sz="2200" b="1">
                <a:solidFill>
                  <a:srgbClr val="3D85C6"/>
                </a:solidFill>
                <a:latin typeface="Times New Roman"/>
                <a:ea typeface="Times New Roman"/>
                <a:cs typeface="Times New Roman"/>
                <a:sym typeface="Times New Roman"/>
              </a:rPr>
              <a:t>Closing Meeting</a:t>
            </a:r>
            <a:endParaRPr sz="1500">
              <a:solidFill>
                <a:srgbClr val="3D85C6"/>
              </a:solidFill>
            </a:endParaRPr>
          </a:p>
          <a:p>
            <a:pPr marL="0" marR="0" lvl="0" indent="0" algn="ctr" rtl="0">
              <a:spcBef>
                <a:spcPts val="0"/>
              </a:spcBef>
              <a:spcAft>
                <a:spcPts val="0"/>
              </a:spcAft>
              <a:buNone/>
            </a:pPr>
            <a:endParaRPr sz="1500">
              <a:solidFill>
                <a:srgbClr val="3D85C6"/>
              </a:solidFill>
            </a:endParaRPr>
          </a:p>
        </p:txBody>
      </p:sp>
      <p:sp>
        <p:nvSpPr>
          <p:cNvPr id="528" name="Google Shape;528;p33"/>
          <p:cNvSpPr/>
          <p:nvPr/>
        </p:nvSpPr>
        <p:spPr>
          <a:xfrm>
            <a:off x="1810350" y="1636200"/>
            <a:ext cx="6481500" cy="441600"/>
          </a:xfrm>
          <a:prstGeom prst="rect">
            <a:avLst/>
          </a:prstGeom>
          <a:noFill/>
          <a:ln>
            <a:noFill/>
          </a:ln>
        </p:spPr>
        <p:txBody>
          <a:bodyPr spcFirstLastPara="1" wrap="square" lIns="65475" tIns="33350" rIns="65475" bIns="33350" anchor="t" anchorCtr="0">
            <a:noAutofit/>
          </a:bodyPr>
          <a:lstStyle/>
          <a:p>
            <a:pPr marL="0" marR="0" lvl="0" indent="0" algn="ctr" rtl="0">
              <a:lnSpc>
                <a:spcPct val="90000"/>
              </a:lnSpc>
              <a:spcBef>
                <a:spcPts val="0"/>
              </a:spcBef>
              <a:spcAft>
                <a:spcPts val="0"/>
              </a:spcAft>
              <a:buNone/>
            </a:pPr>
            <a:r>
              <a:rPr lang="en-GB" sz="2100" b="1">
                <a:solidFill>
                  <a:schemeClr val="dk1"/>
                </a:solidFill>
                <a:latin typeface="Times New Roman"/>
                <a:ea typeface="Times New Roman"/>
                <a:cs typeface="Times New Roman"/>
                <a:sym typeface="Times New Roman"/>
              </a:rPr>
              <a:t>Each Topic Group presents their conclusions.</a:t>
            </a:r>
            <a:endParaRPr sz="2100" b="1">
              <a:solidFill>
                <a:schemeClr val="dk1"/>
              </a:solidFill>
              <a:latin typeface="Times New Roman"/>
              <a:ea typeface="Times New Roman"/>
              <a:cs typeface="Times New Roman"/>
              <a:sym typeface="Times New Roman"/>
            </a:endParaRPr>
          </a:p>
          <a:p>
            <a:pPr marL="0" marR="0" lvl="0" indent="0" algn="ctr" rtl="0">
              <a:lnSpc>
                <a:spcPct val="90000"/>
              </a:lnSpc>
              <a:spcBef>
                <a:spcPts val="0"/>
              </a:spcBef>
              <a:spcAft>
                <a:spcPts val="0"/>
              </a:spcAft>
              <a:buNone/>
            </a:pPr>
            <a:endParaRPr sz="2100" b="1">
              <a:solidFill>
                <a:schemeClr val="dk1"/>
              </a:solidFill>
              <a:latin typeface="Times New Roman"/>
              <a:ea typeface="Times New Roman"/>
              <a:cs typeface="Times New Roman"/>
              <a:sym typeface="Times New Roman"/>
            </a:endParaRPr>
          </a:p>
          <a:p>
            <a:pPr marL="0" lvl="0" indent="0" algn="ctr" rtl="0">
              <a:lnSpc>
                <a:spcPct val="90000"/>
              </a:lnSpc>
              <a:spcBef>
                <a:spcPts val="0"/>
              </a:spcBef>
              <a:spcAft>
                <a:spcPts val="0"/>
              </a:spcAft>
              <a:buNone/>
            </a:pPr>
            <a:r>
              <a:rPr lang="en-GB" sz="2100" b="1">
                <a:solidFill>
                  <a:schemeClr val="dk1"/>
                </a:solidFill>
                <a:latin typeface="Times New Roman"/>
                <a:ea typeface="Times New Roman"/>
                <a:cs typeface="Times New Roman"/>
                <a:sym typeface="Times New Roman"/>
              </a:rPr>
              <a:t>Each Participant talks about their experience.</a:t>
            </a:r>
            <a:endParaRPr sz="2100" b="1">
              <a:solidFill>
                <a:schemeClr val="dk1"/>
              </a:solidFill>
              <a:latin typeface="Times New Roman"/>
              <a:ea typeface="Times New Roman"/>
              <a:cs typeface="Times New Roman"/>
              <a:sym typeface="Times New Roman"/>
            </a:endParaRPr>
          </a:p>
          <a:p>
            <a:pPr marL="0" lvl="0" indent="0" algn="ctr" rtl="0">
              <a:lnSpc>
                <a:spcPct val="90000"/>
              </a:lnSpc>
              <a:spcBef>
                <a:spcPts val="0"/>
              </a:spcBef>
              <a:spcAft>
                <a:spcPts val="0"/>
              </a:spcAft>
              <a:buNone/>
            </a:pPr>
            <a:endParaRPr sz="2100" b="1">
              <a:solidFill>
                <a:schemeClr val="dk1"/>
              </a:solidFill>
              <a:latin typeface="Times New Roman"/>
              <a:ea typeface="Times New Roman"/>
              <a:cs typeface="Times New Roman"/>
              <a:sym typeface="Times New Roman"/>
            </a:endParaRPr>
          </a:p>
          <a:p>
            <a:pPr marL="0" lvl="0" indent="0" algn="ctr" rtl="0">
              <a:lnSpc>
                <a:spcPct val="90000"/>
              </a:lnSpc>
              <a:spcBef>
                <a:spcPts val="0"/>
              </a:spcBef>
              <a:spcAft>
                <a:spcPts val="0"/>
              </a:spcAft>
              <a:buNone/>
            </a:pPr>
            <a:r>
              <a:rPr lang="en-GB" sz="2100" b="1">
                <a:solidFill>
                  <a:schemeClr val="dk1"/>
                </a:solidFill>
                <a:latin typeface="Times New Roman"/>
                <a:ea typeface="Times New Roman"/>
                <a:cs typeface="Times New Roman"/>
                <a:sym typeface="Times New Roman"/>
              </a:rPr>
              <a:t>Final open discussion.</a:t>
            </a:r>
            <a:endParaRPr sz="2100" b="1">
              <a:solidFill>
                <a:schemeClr val="dk1"/>
              </a:solidFill>
              <a:latin typeface="Times New Roman"/>
              <a:ea typeface="Times New Roman"/>
              <a:cs typeface="Times New Roman"/>
              <a:sym typeface="Times New Roman"/>
            </a:endParaRPr>
          </a:p>
          <a:p>
            <a:pPr marL="0" lvl="0" indent="0" algn="ctr" rtl="0">
              <a:lnSpc>
                <a:spcPct val="90000"/>
              </a:lnSpc>
              <a:spcBef>
                <a:spcPts val="0"/>
              </a:spcBef>
              <a:spcAft>
                <a:spcPts val="0"/>
              </a:spcAft>
              <a:buNone/>
            </a:pPr>
            <a:endParaRPr sz="2100" b="1">
              <a:solidFill>
                <a:schemeClr val="dk1"/>
              </a:solidFill>
              <a:latin typeface="Times New Roman"/>
              <a:ea typeface="Times New Roman"/>
              <a:cs typeface="Times New Roman"/>
              <a:sym typeface="Times New Roman"/>
            </a:endParaRPr>
          </a:p>
          <a:p>
            <a:pPr marL="0" lvl="0" indent="0" algn="ctr" rtl="0">
              <a:lnSpc>
                <a:spcPct val="90000"/>
              </a:lnSpc>
              <a:spcBef>
                <a:spcPts val="0"/>
              </a:spcBef>
              <a:spcAft>
                <a:spcPts val="0"/>
              </a:spcAft>
              <a:buClr>
                <a:schemeClr val="dk1"/>
              </a:buClr>
              <a:buFont typeface="Arial"/>
              <a:buNone/>
            </a:pPr>
            <a:r>
              <a:rPr lang="en-GB" sz="2100" b="1">
                <a:solidFill>
                  <a:schemeClr val="dk1"/>
                </a:solidFill>
                <a:latin typeface="Times New Roman"/>
                <a:ea typeface="Times New Roman"/>
                <a:cs typeface="Times New Roman"/>
                <a:sym typeface="Times New Roman"/>
              </a:rPr>
              <a:t>Later in the bar  . . . . .</a:t>
            </a:r>
            <a:endParaRPr sz="2100" b="1">
              <a:solidFill>
                <a:schemeClr val="dk1"/>
              </a:solidFill>
              <a:latin typeface="Times New Roman"/>
              <a:ea typeface="Times New Roman"/>
              <a:cs typeface="Times New Roman"/>
              <a:sym typeface="Times New Roman"/>
            </a:endParaRPr>
          </a:p>
          <a:p>
            <a:pPr marL="0" marR="0" lvl="0" indent="0" algn="ctr" rtl="0">
              <a:lnSpc>
                <a:spcPct val="90000"/>
              </a:lnSpc>
              <a:spcBef>
                <a:spcPts val="0"/>
              </a:spcBef>
              <a:spcAft>
                <a:spcPts val="0"/>
              </a:spcAft>
              <a:buNone/>
            </a:pPr>
            <a:endParaRPr sz="2100" b="1">
              <a:solidFill>
                <a:schemeClr val="dk1"/>
              </a:solidFill>
              <a:latin typeface="Times New Roman"/>
              <a:ea typeface="Times New Roman"/>
              <a:cs typeface="Times New Roman"/>
              <a:sym typeface="Times New Roman"/>
            </a:endParaRPr>
          </a:p>
          <a:p>
            <a:pPr marL="0" marR="0" lvl="0" indent="0" algn="ctr" rtl="0">
              <a:lnSpc>
                <a:spcPct val="90000"/>
              </a:lnSpc>
              <a:spcBef>
                <a:spcPts val="0"/>
              </a:spcBef>
              <a:spcAft>
                <a:spcPts val="0"/>
              </a:spcAft>
              <a:buNone/>
            </a:pPr>
            <a:endParaRPr sz="2100" b="1">
              <a:solidFill>
                <a:schemeClr val="dk1"/>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2241824" y="131500"/>
            <a:ext cx="6129600" cy="960600"/>
          </a:xfrm>
          <a:prstGeom prst="rect">
            <a:avLst/>
          </a:prstGeom>
        </p:spPr>
        <p:txBody>
          <a:bodyPr spcFirstLastPara="1" wrap="square" lIns="68575" tIns="34275" rIns="68575" bIns="34275" anchor="t" anchorCtr="0">
            <a:noAutofit/>
          </a:bodyPr>
          <a:lstStyle/>
          <a:p>
            <a:pPr marL="0" lvl="0" indent="0" algn="ctr" rtl="0">
              <a:spcBef>
                <a:spcPts val="0"/>
              </a:spcBef>
              <a:spcAft>
                <a:spcPts val="0"/>
              </a:spcAft>
              <a:buNone/>
            </a:pPr>
            <a:r>
              <a:rPr lang="en-GB"/>
              <a:t>Welcome to eSyn 2030</a:t>
            </a:r>
            <a:endParaRPr/>
          </a:p>
          <a:p>
            <a:pPr marL="0" lvl="0" indent="0" algn="ctr" rtl="0">
              <a:spcBef>
                <a:spcPts val="0"/>
              </a:spcBef>
              <a:spcAft>
                <a:spcPts val="0"/>
              </a:spcAft>
              <a:buNone/>
            </a:pPr>
            <a:r>
              <a:rPr lang="en-GB" sz="2100"/>
              <a:t>Dec 21st, 2020, 4 PM (GMT)</a:t>
            </a:r>
            <a:endParaRPr sz="2100"/>
          </a:p>
          <a:p>
            <a:pPr marL="0" lvl="0" indent="0" algn="l" rtl="0">
              <a:spcBef>
                <a:spcPts val="0"/>
              </a:spcBef>
              <a:spcAft>
                <a:spcPts val="0"/>
              </a:spcAft>
              <a:buNone/>
            </a:pPr>
            <a:endParaRPr/>
          </a:p>
        </p:txBody>
      </p:sp>
      <p:sp>
        <p:nvSpPr>
          <p:cNvPr id="75" name="Google Shape;75;p16"/>
          <p:cNvSpPr txBox="1">
            <a:spLocks noGrp="1"/>
          </p:cNvSpPr>
          <p:nvPr>
            <p:ph type="body" idx="1"/>
          </p:nvPr>
        </p:nvSpPr>
        <p:spPr>
          <a:xfrm>
            <a:off x="1848899" y="1092100"/>
            <a:ext cx="7080600" cy="41007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endParaRPr sz="1600"/>
          </a:p>
          <a:p>
            <a:pPr marL="0" lvl="0" indent="0" algn="l" rtl="0">
              <a:spcBef>
                <a:spcPts val="800"/>
              </a:spcBef>
              <a:spcAft>
                <a:spcPts val="0"/>
              </a:spcAft>
              <a:buNone/>
            </a:pPr>
            <a:r>
              <a:rPr lang="en-GB" sz="1600"/>
              <a:t>- Welcome (AL) 						</a:t>
            </a:r>
            <a:endParaRPr sz="1600"/>
          </a:p>
          <a:p>
            <a:pPr marL="0" lvl="0" indent="0" algn="l" rtl="0">
              <a:spcBef>
                <a:spcPts val="800"/>
              </a:spcBef>
              <a:spcAft>
                <a:spcPts val="0"/>
              </a:spcAft>
              <a:buNone/>
            </a:pPr>
            <a:r>
              <a:rPr lang="en-GB" sz="1600"/>
              <a:t>- Info set intros Name, location, #keywords 	</a:t>
            </a:r>
            <a:endParaRPr sz="1600"/>
          </a:p>
          <a:p>
            <a:pPr marL="0" lvl="0" indent="0" algn="l" rtl="0">
              <a:spcBef>
                <a:spcPts val="800"/>
              </a:spcBef>
              <a:spcAft>
                <a:spcPts val="0"/>
              </a:spcAft>
              <a:buNone/>
            </a:pPr>
            <a:r>
              <a:rPr lang="en-GB" sz="1600"/>
              <a:t>- Overview of the experiment (AE/JW) 		</a:t>
            </a:r>
            <a:endParaRPr sz="1600"/>
          </a:p>
          <a:p>
            <a:pPr marL="0" lvl="0" indent="0" algn="l" rtl="0">
              <a:spcBef>
                <a:spcPts val="800"/>
              </a:spcBef>
              <a:spcAft>
                <a:spcPts val="0"/>
              </a:spcAft>
              <a:buNone/>
            </a:pPr>
            <a:r>
              <a:rPr lang="en-GB" sz="1600"/>
              <a:t>- Process (JW)       						</a:t>
            </a:r>
            <a:endParaRPr sz="1600"/>
          </a:p>
          <a:p>
            <a:pPr marL="0" lvl="0" indent="0" algn="l" rtl="0">
              <a:spcBef>
                <a:spcPts val="800"/>
              </a:spcBef>
              <a:spcAft>
                <a:spcPts val="0"/>
              </a:spcAft>
              <a:buNone/>
            </a:pPr>
            <a:r>
              <a:rPr lang="en-GB" sz="1600"/>
              <a:t>- Schedule (PT)     						</a:t>
            </a:r>
            <a:endParaRPr sz="1600"/>
          </a:p>
          <a:p>
            <a:pPr marL="0" lvl="0" indent="0" algn="l" rtl="0">
              <a:spcBef>
                <a:spcPts val="800"/>
              </a:spcBef>
              <a:spcAft>
                <a:spcPts val="0"/>
              </a:spcAft>
              <a:buNone/>
            </a:pPr>
            <a:r>
              <a:rPr lang="en-GB" sz="1600"/>
              <a:t>- Technology (SV) 						</a:t>
            </a:r>
            <a:endParaRPr sz="1600"/>
          </a:p>
          <a:p>
            <a:pPr marL="0" lvl="0" indent="0" algn="l" rtl="0">
              <a:spcBef>
                <a:spcPts val="800"/>
              </a:spcBef>
              <a:spcAft>
                <a:spcPts val="0"/>
              </a:spcAft>
              <a:buNone/>
            </a:pPr>
            <a:r>
              <a:rPr lang="en-GB" sz="1600"/>
              <a:t>- Research (DB) 				                </a:t>
            </a:r>
            <a:endParaRPr sz="1600"/>
          </a:p>
          <a:p>
            <a:pPr marL="0" lvl="0" indent="0" algn="l" rtl="0">
              <a:spcBef>
                <a:spcPts val="800"/>
              </a:spcBef>
              <a:spcAft>
                <a:spcPts val="0"/>
              </a:spcAft>
              <a:buNone/>
            </a:pPr>
            <a:r>
              <a:rPr lang="en-GB" sz="1600"/>
              <a:t>- Q&amp; A 		   						 </a:t>
            </a:r>
            <a:endParaRPr sz="1600"/>
          </a:p>
          <a:p>
            <a:pPr marL="0" lvl="0" indent="0" algn="l" rtl="0">
              <a:spcBef>
                <a:spcPts val="800"/>
              </a:spcBef>
              <a:spcAft>
                <a:spcPts val="0"/>
              </a:spcAft>
              <a:buNone/>
            </a:pPr>
            <a:r>
              <a:rPr lang="en-GB" sz="1600"/>
              <a:t>- Later in the bar  						 </a:t>
            </a:r>
            <a:endParaRPr sz="1600"/>
          </a:p>
          <a:p>
            <a:pPr marL="0" lvl="0" indent="0" algn="l" rtl="0">
              <a:spcBef>
                <a:spcPts val="800"/>
              </a:spcBef>
              <a:spcAft>
                <a:spcPts val="0"/>
              </a:spcAft>
              <a:buNone/>
            </a:pPr>
            <a:endParaRPr sz="1600"/>
          </a:p>
          <a:p>
            <a:pPr marL="0" lvl="0" indent="0" algn="l" rtl="0">
              <a:spcBef>
                <a:spcPts val="800"/>
              </a:spcBef>
              <a:spcAft>
                <a:spcPts val="0"/>
              </a:spcAft>
              <a:buNone/>
            </a:pPr>
            <a:endParaRPr sz="1600"/>
          </a:p>
          <a:p>
            <a:pPr marL="0" lvl="0" indent="0" algn="l" rtl="0">
              <a:spcBef>
                <a:spcPts val="800"/>
              </a:spcBef>
              <a:spcAft>
                <a:spcPts val="0"/>
              </a:spcAft>
              <a:buNone/>
            </a:pPr>
            <a:endParaRPr sz="16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532"/>
        <p:cNvGrpSpPr/>
        <p:nvPr/>
      </p:nvGrpSpPr>
      <p:grpSpPr>
        <a:xfrm>
          <a:off x="0" y="0"/>
          <a:ext cx="0" cy="0"/>
          <a:chOff x="0" y="0"/>
          <a:chExt cx="0" cy="0"/>
        </a:xfrm>
      </p:grpSpPr>
      <p:sp>
        <p:nvSpPr>
          <p:cNvPr id="533" name="Google Shape;533;p34"/>
          <p:cNvSpPr txBox="1">
            <a:spLocks noGrp="1"/>
          </p:cNvSpPr>
          <p:nvPr>
            <p:ph type="title"/>
          </p:nvPr>
        </p:nvSpPr>
        <p:spPr>
          <a:xfrm>
            <a:off x="1670447" y="114466"/>
            <a:ext cx="6559200" cy="764100"/>
          </a:xfrm>
          <a:prstGeom prst="rect">
            <a:avLst/>
          </a:prstGeom>
          <a:noFill/>
          <a:ln>
            <a:noFill/>
          </a:ln>
        </p:spPr>
        <p:txBody>
          <a:bodyPr spcFirstLastPara="1" wrap="square" lIns="68575" tIns="34275" rIns="68575" bIns="34275" anchor="t" anchorCtr="0">
            <a:noAutofit/>
          </a:bodyPr>
          <a:lstStyle/>
          <a:p>
            <a:pPr marL="0" lvl="0" indent="0" algn="ctr" rtl="0">
              <a:spcBef>
                <a:spcPts val="0"/>
              </a:spcBef>
              <a:spcAft>
                <a:spcPts val="0"/>
              </a:spcAft>
              <a:buClr>
                <a:srgbClr val="C00000"/>
              </a:buClr>
              <a:buSzPts val="2400"/>
              <a:buFont typeface="Century Gothic"/>
              <a:buNone/>
            </a:pPr>
            <a:r>
              <a:rPr lang="en-GB" sz="2400" b="1">
                <a:solidFill>
                  <a:srgbClr val="3D85C6"/>
                </a:solidFill>
              </a:rPr>
              <a:t>PROJECT OVERVIEW</a:t>
            </a:r>
            <a:br>
              <a:rPr lang="en-GB" sz="2400" b="1">
                <a:solidFill>
                  <a:srgbClr val="3D85C6"/>
                </a:solidFill>
              </a:rPr>
            </a:br>
            <a:r>
              <a:rPr lang="en-GB" sz="2400" b="1">
                <a:solidFill>
                  <a:srgbClr val="3D85C6"/>
                </a:solidFill>
              </a:rPr>
              <a:t>Jan 6</a:t>
            </a:r>
            <a:r>
              <a:rPr lang="en-GB" sz="2400" b="1" baseline="30000">
                <a:solidFill>
                  <a:srgbClr val="3D85C6"/>
                </a:solidFill>
              </a:rPr>
              <a:t>th</a:t>
            </a:r>
            <a:r>
              <a:rPr lang="en-GB" sz="2400" b="1">
                <a:solidFill>
                  <a:srgbClr val="3D85C6"/>
                </a:solidFill>
              </a:rPr>
              <a:t>- 8</a:t>
            </a:r>
            <a:r>
              <a:rPr lang="en-GB" sz="2400" b="1" baseline="30000">
                <a:solidFill>
                  <a:srgbClr val="3D85C6"/>
                </a:solidFill>
              </a:rPr>
              <a:t>th</a:t>
            </a:r>
            <a:r>
              <a:rPr lang="en-GB" sz="2400" b="1">
                <a:solidFill>
                  <a:srgbClr val="3D85C6"/>
                </a:solidFill>
              </a:rPr>
              <a:t> 2021</a:t>
            </a:r>
            <a:endParaRPr sz="1100">
              <a:solidFill>
                <a:srgbClr val="3D85C6"/>
              </a:solidFill>
            </a:endParaRPr>
          </a:p>
        </p:txBody>
      </p:sp>
      <p:sp>
        <p:nvSpPr>
          <p:cNvPr id="534" name="Google Shape;534;p34"/>
          <p:cNvSpPr txBox="1">
            <a:spLocks noGrp="1"/>
          </p:cNvSpPr>
          <p:nvPr>
            <p:ph type="body" idx="1"/>
          </p:nvPr>
        </p:nvSpPr>
        <p:spPr>
          <a:xfrm>
            <a:off x="546950" y="988575"/>
            <a:ext cx="7682700" cy="3982800"/>
          </a:xfrm>
          <a:prstGeom prst="rect">
            <a:avLst/>
          </a:prstGeom>
          <a:noFill/>
          <a:ln>
            <a:noFill/>
          </a:ln>
        </p:spPr>
        <p:txBody>
          <a:bodyPr spcFirstLastPara="1" wrap="square" lIns="68575" tIns="34275" rIns="68575" bIns="34275" anchor="t" anchorCtr="0">
            <a:noAutofit/>
          </a:bodyPr>
          <a:lstStyle/>
          <a:p>
            <a:pPr marL="0" lvl="0" indent="0" algn="l" rtl="0">
              <a:lnSpc>
                <a:spcPct val="80000"/>
              </a:lnSpc>
              <a:spcBef>
                <a:spcPts val="0"/>
              </a:spcBef>
              <a:spcAft>
                <a:spcPts val="0"/>
              </a:spcAft>
              <a:buSzPts val="1200"/>
              <a:buNone/>
            </a:pPr>
            <a:r>
              <a:rPr lang="en-GB" sz="1200" b="1"/>
              <a:t>Jan 6</a:t>
            </a:r>
            <a:r>
              <a:rPr lang="en-GB" sz="1200" b="1" baseline="30000"/>
              <a:t>th</a:t>
            </a:r>
            <a:r>
              <a:rPr lang="en-GB" sz="1200"/>
              <a:t>,   				5-6  pm	Opening Plenary.   Describe SIs and process.</a:t>
            </a:r>
            <a:endParaRPr sz="1200"/>
          </a:p>
          <a:p>
            <a:pPr marL="0" lvl="0" indent="0" algn="l" rtl="0">
              <a:lnSpc>
                <a:spcPct val="80000"/>
              </a:lnSpc>
              <a:spcBef>
                <a:spcPts val="800"/>
              </a:spcBef>
              <a:spcAft>
                <a:spcPts val="0"/>
              </a:spcAft>
              <a:buSzPts val="1200"/>
              <a:buNone/>
            </a:pPr>
            <a:r>
              <a:rPr lang="en-GB" sz="1200" b="1" i="1"/>
              <a:t>Asynchronous</a:t>
            </a:r>
            <a:r>
              <a:rPr lang="en-GB" sz="1200"/>
              <a:t>       			                      All info-set members place SIs on Miro +  Initial grouping </a:t>
            </a:r>
            <a:endParaRPr sz="1200"/>
          </a:p>
          <a:p>
            <a:pPr marL="0" lvl="0" indent="0" algn="l" rtl="0">
              <a:lnSpc>
                <a:spcPct val="80000"/>
              </a:lnSpc>
              <a:spcBef>
                <a:spcPts val="800"/>
              </a:spcBef>
              <a:spcAft>
                <a:spcPts val="0"/>
              </a:spcAft>
              <a:buSzPts val="1200"/>
              <a:buNone/>
            </a:pPr>
            <a:r>
              <a:rPr lang="en-GB" sz="1200" b="1"/>
              <a:t>Thurs</a:t>
            </a:r>
            <a:r>
              <a:rPr lang="en-GB" sz="1200"/>
              <a:t>,   				4  pm	           Clustering.</a:t>
            </a:r>
            <a:endParaRPr sz="1200"/>
          </a:p>
          <a:p>
            <a:pPr marL="0" lvl="0" indent="0" algn="l" rtl="0">
              <a:lnSpc>
                <a:spcPct val="80000"/>
              </a:lnSpc>
              <a:spcBef>
                <a:spcPts val="800"/>
              </a:spcBef>
              <a:spcAft>
                <a:spcPts val="0"/>
              </a:spcAft>
              <a:buSzPts val="1200"/>
              <a:buNone/>
            </a:pPr>
            <a:r>
              <a:rPr lang="en-GB" sz="1200" b="1"/>
              <a:t>Jan 7</a:t>
            </a:r>
            <a:r>
              <a:rPr lang="en-GB" sz="1200" b="1" baseline="30000"/>
              <a:t>th</a:t>
            </a:r>
            <a:r>
              <a:rPr lang="en-GB" sz="1200"/>
              <a:t>				4.30 pm	Boundaries, Hosts, Titles </a:t>
            </a:r>
            <a:endParaRPr sz="1200"/>
          </a:p>
          <a:p>
            <a:pPr marL="0" lvl="0" indent="0" algn="l" rtl="0">
              <a:lnSpc>
                <a:spcPct val="80000"/>
              </a:lnSpc>
              <a:spcBef>
                <a:spcPts val="800"/>
              </a:spcBef>
              <a:spcAft>
                <a:spcPts val="0"/>
              </a:spcAft>
              <a:buSzPts val="1200"/>
              <a:buNone/>
            </a:pPr>
            <a:r>
              <a:rPr lang="en-GB" sz="1200" b="1"/>
              <a:t>3 hrs</a:t>
            </a:r>
            <a:r>
              <a:rPr lang="en-GB" sz="1200"/>
              <a:t>	 				5 pm	           Vote 1 .  Select 18 SIs</a:t>
            </a:r>
            <a:endParaRPr sz="1200"/>
          </a:p>
          <a:p>
            <a:pPr marL="0" lvl="0" indent="0" algn="l" rtl="0">
              <a:lnSpc>
                <a:spcPct val="80000"/>
              </a:lnSpc>
              <a:spcBef>
                <a:spcPts val="800"/>
              </a:spcBef>
              <a:spcAft>
                <a:spcPts val="0"/>
              </a:spcAft>
              <a:buSzPts val="1200"/>
              <a:buNone/>
            </a:pPr>
            <a:r>
              <a:rPr lang="en-GB" sz="1200"/>
              <a:t>					5.30 pm	Organisers timetable 18 Zoom meetings</a:t>
            </a:r>
            <a:endParaRPr sz="1200"/>
          </a:p>
          <a:p>
            <a:pPr marL="0" lvl="0" indent="0" algn="l" rtl="0">
              <a:lnSpc>
                <a:spcPct val="80000"/>
              </a:lnSpc>
              <a:spcBef>
                <a:spcPts val="800"/>
              </a:spcBef>
              <a:spcAft>
                <a:spcPts val="0"/>
              </a:spcAft>
              <a:buSzPts val="1200"/>
              <a:buNone/>
            </a:pPr>
            <a:r>
              <a:rPr lang="en-GB" sz="1200"/>
              <a:t>					6 – 7 pm	First 9 Zoom meetings.  3 streams.  20 mins each. </a:t>
            </a:r>
            <a:endParaRPr sz="1200"/>
          </a:p>
          <a:p>
            <a:pPr marL="0" lvl="0" indent="0" algn="l" rtl="0">
              <a:lnSpc>
                <a:spcPct val="80000"/>
              </a:lnSpc>
              <a:spcBef>
                <a:spcPts val="800"/>
              </a:spcBef>
              <a:spcAft>
                <a:spcPts val="0"/>
              </a:spcAft>
              <a:buSzPts val="1200"/>
              <a:buNone/>
            </a:pPr>
            <a:r>
              <a:rPr lang="en-GB" sz="1200" b="1"/>
              <a:t>Friday</a:t>
            </a:r>
            <a:r>
              <a:rPr lang="en-GB" sz="1200"/>
              <a:t>,   				4  pm	           Plenary.</a:t>
            </a:r>
            <a:endParaRPr sz="1200"/>
          </a:p>
          <a:p>
            <a:pPr marL="0" lvl="0" indent="0" algn="l" rtl="0">
              <a:lnSpc>
                <a:spcPct val="80000"/>
              </a:lnSpc>
              <a:spcBef>
                <a:spcPts val="800"/>
              </a:spcBef>
              <a:spcAft>
                <a:spcPts val="0"/>
              </a:spcAft>
              <a:buSzPts val="1200"/>
              <a:buNone/>
            </a:pPr>
            <a:r>
              <a:rPr lang="en-GB" sz="1200" b="1"/>
              <a:t>Jan 8</a:t>
            </a:r>
            <a:r>
              <a:rPr lang="en-GB" sz="1200" b="1" baseline="30000"/>
              <a:t>th</a:t>
            </a:r>
            <a:r>
              <a:rPr lang="en-GB" sz="1200"/>
              <a:t>				4.15 pm	Last 9 Zoom meetings.  3 streams.  20 mins each.</a:t>
            </a:r>
            <a:endParaRPr sz="1200"/>
          </a:p>
          <a:p>
            <a:pPr marL="0" lvl="0" indent="0" algn="l" rtl="0">
              <a:lnSpc>
                <a:spcPct val="80000"/>
              </a:lnSpc>
              <a:spcBef>
                <a:spcPts val="800"/>
              </a:spcBef>
              <a:spcAft>
                <a:spcPts val="0"/>
              </a:spcAft>
              <a:buSzPts val="1200"/>
              <a:buNone/>
            </a:pPr>
            <a:r>
              <a:rPr lang="en-GB" sz="1200" b="1"/>
              <a:t>4 hrs</a:t>
            </a:r>
            <a:r>
              <a:rPr lang="en-GB" sz="1200"/>
              <a:t>					5.15 pm	Hosts upload CSIs and Titles on Miro</a:t>
            </a:r>
            <a:endParaRPr sz="1200"/>
          </a:p>
          <a:p>
            <a:pPr marL="0" lvl="0" indent="0" algn="l" rtl="0">
              <a:lnSpc>
                <a:spcPct val="80000"/>
              </a:lnSpc>
              <a:spcBef>
                <a:spcPts val="800"/>
              </a:spcBef>
              <a:spcAft>
                <a:spcPts val="0"/>
              </a:spcAft>
              <a:buSzPts val="1200"/>
              <a:buNone/>
            </a:pPr>
            <a:r>
              <a:rPr lang="en-GB" sz="1200"/>
              <a:t>					5.30 pm	Vote 2 .  Select final 12 SIs</a:t>
            </a:r>
            <a:endParaRPr sz="1200"/>
          </a:p>
          <a:p>
            <a:pPr marL="0" lvl="0" indent="0" algn="l" rtl="0">
              <a:lnSpc>
                <a:spcPct val="80000"/>
              </a:lnSpc>
              <a:spcBef>
                <a:spcPts val="800"/>
              </a:spcBef>
              <a:spcAft>
                <a:spcPts val="0"/>
              </a:spcAft>
              <a:buSzPts val="1200"/>
              <a:buNone/>
            </a:pPr>
            <a:r>
              <a:rPr lang="en-GB" sz="1200"/>
              <a:t>					5.45 pm	Organisers allocate colours to Topics.	</a:t>
            </a:r>
            <a:endParaRPr sz="1100"/>
          </a:p>
          <a:p>
            <a:pPr marL="0" lvl="0" indent="0" algn="l" rtl="0">
              <a:lnSpc>
                <a:spcPct val="80000"/>
              </a:lnSpc>
              <a:spcBef>
                <a:spcPts val="800"/>
              </a:spcBef>
              <a:spcAft>
                <a:spcPts val="0"/>
              </a:spcAft>
              <a:buSzPts val="1200"/>
              <a:buNone/>
            </a:pPr>
            <a:r>
              <a:rPr lang="en-GB" sz="1200"/>
              <a:t>					6.15pm	Lottery</a:t>
            </a:r>
            <a:endParaRPr sz="1200"/>
          </a:p>
          <a:p>
            <a:pPr marL="0" lvl="0" indent="0" algn="l" rtl="0">
              <a:lnSpc>
                <a:spcPct val="80000"/>
              </a:lnSpc>
              <a:spcBef>
                <a:spcPts val="800"/>
              </a:spcBef>
              <a:spcAft>
                <a:spcPts val="0"/>
              </a:spcAft>
              <a:buSzPts val="1200"/>
              <a:buNone/>
            </a:pPr>
            <a:r>
              <a:rPr lang="en-GB" sz="1200"/>
              <a:t>					7.30	           Trading struts</a:t>
            </a:r>
            <a:endParaRPr sz="1200"/>
          </a:p>
          <a:p>
            <a:pPr marL="0" lvl="0" indent="0" algn="l" rtl="0">
              <a:lnSpc>
                <a:spcPct val="80000"/>
              </a:lnSpc>
              <a:spcBef>
                <a:spcPts val="800"/>
              </a:spcBef>
              <a:spcAft>
                <a:spcPts val="0"/>
              </a:spcAft>
              <a:buSzPts val="1200"/>
              <a:buNone/>
            </a:pPr>
            <a:r>
              <a:rPr lang="en-GB" sz="1200"/>
              <a:t>					8 pm.	           Closing</a:t>
            </a:r>
            <a:endParaRPr sz="1100"/>
          </a:p>
          <a:p>
            <a:pPr marL="0" lvl="0" indent="0" algn="l" rtl="0">
              <a:lnSpc>
                <a:spcPct val="80000"/>
              </a:lnSpc>
              <a:spcBef>
                <a:spcPts val="800"/>
              </a:spcBef>
              <a:spcAft>
                <a:spcPts val="0"/>
              </a:spcAft>
              <a:buSzPts val="1000"/>
              <a:buNone/>
            </a:pPr>
            <a:r>
              <a:rPr lang="en-GB" sz="1000" b="1" i="1"/>
              <a:t>Weekend</a:t>
            </a:r>
            <a:r>
              <a:rPr lang="en-GB" sz="1000"/>
              <a:t>        Organisers publish Topic group details ,  members and critics, and timetable for the following week.</a:t>
            </a:r>
            <a:endParaRPr sz="1000"/>
          </a:p>
          <a:p>
            <a:pPr marL="0" lvl="0" indent="0" algn="l" rtl="0">
              <a:lnSpc>
                <a:spcPct val="80000"/>
              </a:lnSpc>
              <a:spcBef>
                <a:spcPts val="800"/>
              </a:spcBef>
              <a:spcAft>
                <a:spcPts val="0"/>
              </a:spcAft>
              <a:buSzPts val="1000"/>
              <a:buNone/>
            </a:pPr>
            <a:endParaRPr sz="10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538"/>
        <p:cNvGrpSpPr/>
        <p:nvPr/>
      </p:nvGrpSpPr>
      <p:grpSpPr>
        <a:xfrm>
          <a:off x="0" y="0"/>
          <a:ext cx="0" cy="0"/>
          <a:chOff x="0" y="0"/>
          <a:chExt cx="0" cy="0"/>
        </a:xfrm>
      </p:grpSpPr>
      <p:sp>
        <p:nvSpPr>
          <p:cNvPr id="539" name="Google Shape;539;p35"/>
          <p:cNvSpPr txBox="1">
            <a:spLocks noGrp="1"/>
          </p:cNvSpPr>
          <p:nvPr>
            <p:ph type="title"/>
          </p:nvPr>
        </p:nvSpPr>
        <p:spPr>
          <a:xfrm>
            <a:off x="2114425" y="232053"/>
            <a:ext cx="6425400" cy="613800"/>
          </a:xfrm>
          <a:prstGeom prst="rect">
            <a:avLst/>
          </a:prstGeom>
          <a:noFill/>
          <a:ln>
            <a:noFill/>
          </a:ln>
        </p:spPr>
        <p:txBody>
          <a:bodyPr spcFirstLastPara="1" wrap="square" lIns="68575" tIns="34275" rIns="68575" bIns="34275" anchor="t" anchorCtr="0">
            <a:noAutofit/>
          </a:bodyPr>
          <a:lstStyle/>
          <a:p>
            <a:pPr marL="0" lvl="0" indent="0" algn="ctr" rtl="0">
              <a:spcBef>
                <a:spcPts val="0"/>
              </a:spcBef>
              <a:spcAft>
                <a:spcPts val="0"/>
              </a:spcAft>
              <a:buClr>
                <a:srgbClr val="C00000"/>
              </a:buClr>
              <a:buSzPts val="2100"/>
              <a:buFont typeface="Century Gothic"/>
              <a:buNone/>
            </a:pPr>
            <a:r>
              <a:rPr lang="en-GB" sz="2100" b="1">
                <a:solidFill>
                  <a:srgbClr val="3D85C6"/>
                </a:solidFill>
              </a:rPr>
              <a:t>PROJECT OVERVIEW</a:t>
            </a:r>
            <a:br>
              <a:rPr lang="en-GB" sz="2100" b="1">
                <a:solidFill>
                  <a:srgbClr val="3D85C6"/>
                </a:solidFill>
              </a:rPr>
            </a:br>
            <a:r>
              <a:rPr lang="en-GB" sz="1700" b="1">
                <a:solidFill>
                  <a:srgbClr val="3D85C6"/>
                </a:solidFill>
              </a:rPr>
              <a:t>Jan 11</a:t>
            </a:r>
            <a:r>
              <a:rPr lang="en-GB" sz="1700" b="1" baseline="30000">
                <a:solidFill>
                  <a:srgbClr val="3D85C6"/>
                </a:solidFill>
              </a:rPr>
              <a:t>th</a:t>
            </a:r>
            <a:r>
              <a:rPr lang="en-GB" sz="1700" b="1">
                <a:solidFill>
                  <a:srgbClr val="3D85C6"/>
                </a:solidFill>
              </a:rPr>
              <a:t>-13</a:t>
            </a:r>
            <a:r>
              <a:rPr lang="en-GB" sz="1700" b="1" baseline="30000">
                <a:solidFill>
                  <a:srgbClr val="3D85C6"/>
                </a:solidFill>
              </a:rPr>
              <a:t>th</a:t>
            </a:r>
            <a:r>
              <a:rPr lang="en-GB" sz="1700" b="1">
                <a:solidFill>
                  <a:srgbClr val="3D85C6"/>
                </a:solidFill>
              </a:rPr>
              <a:t>, 2021</a:t>
            </a:r>
            <a:endParaRPr sz="700">
              <a:solidFill>
                <a:srgbClr val="3D85C6"/>
              </a:solidFill>
            </a:endParaRPr>
          </a:p>
        </p:txBody>
      </p:sp>
      <p:sp>
        <p:nvSpPr>
          <p:cNvPr id="540" name="Google Shape;540;p35"/>
          <p:cNvSpPr txBox="1">
            <a:spLocks noGrp="1"/>
          </p:cNvSpPr>
          <p:nvPr>
            <p:ph type="body" idx="1"/>
          </p:nvPr>
        </p:nvSpPr>
        <p:spPr>
          <a:xfrm>
            <a:off x="1758197" y="1012363"/>
            <a:ext cx="6881700" cy="3782700"/>
          </a:xfrm>
          <a:prstGeom prst="rect">
            <a:avLst/>
          </a:prstGeom>
          <a:noFill/>
          <a:ln>
            <a:noFill/>
          </a:ln>
        </p:spPr>
        <p:txBody>
          <a:bodyPr spcFirstLastPara="1" wrap="square" lIns="68575" tIns="34275" rIns="68575" bIns="34275" anchor="t" anchorCtr="0">
            <a:noAutofit/>
          </a:bodyPr>
          <a:lstStyle/>
          <a:p>
            <a:pPr marL="0" lvl="0" indent="0" algn="l" rtl="0">
              <a:lnSpc>
                <a:spcPct val="90000"/>
              </a:lnSpc>
              <a:spcBef>
                <a:spcPts val="0"/>
              </a:spcBef>
              <a:spcAft>
                <a:spcPts val="0"/>
              </a:spcAft>
              <a:buSzPts val="1200"/>
              <a:buNone/>
            </a:pPr>
            <a:r>
              <a:rPr lang="en-GB" sz="1200" b="1"/>
              <a:t>Monday</a:t>
            </a:r>
            <a:r>
              <a:rPr lang="en-GB" sz="1200"/>
              <a:t>,      1.45  pm	Plenary.</a:t>
            </a:r>
            <a:endParaRPr sz="1200"/>
          </a:p>
          <a:p>
            <a:pPr marL="0" lvl="0" indent="0" algn="l" rtl="0">
              <a:lnSpc>
                <a:spcPct val="90000"/>
              </a:lnSpc>
              <a:spcBef>
                <a:spcPts val="800"/>
              </a:spcBef>
              <a:spcAft>
                <a:spcPts val="0"/>
              </a:spcAft>
              <a:buSzPts val="1200"/>
              <a:buNone/>
            </a:pPr>
            <a:r>
              <a:rPr lang="en-GB" sz="1200" b="1"/>
              <a:t>Jan 11</a:t>
            </a:r>
            <a:r>
              <a:rPr lang="en-GB" sz="1200" b="1" baseline="30000"/>
              <a:t>th</a:t>
            </a:r>
            <a:r>
              <a:rPr lang="en-GB" sz="1200"/>
              <a:t>	2 pm		Meetings 1 and 2   ( 50 mins + 10 min changeover)</a:t>
            </a:r>
            <a:endParaRPr sz="1200"/>
          </a:p>
          <a:p>
            <a:pPr marL="0" lvl="0" indent="0" algn="l" rtl="0">
              <a:lnSpc>
                <a:spcPct val="90000"/>
              </a:lnSpc>
              <a:spcBef>
                <a:spcPts val="800"/>
              </a:spcBef>
              <a:spcAft>
                <a:spcPts val="0"/>
              </a:spcAft>
              <a:buSzPts val="1200"/>
              <a:buNone/>
            </a:pPr>
            <a:r>
              <a:rPr lang="en-GB" sz="1200" b="1"/>
              <a:t>6 hrs</a:t>
            </a:r>
            <a:r>
              <a:rPr lang="en-GB" sz="1200"/>
              <a:t>		3 pm		Meetings 3 and 4</a:t>
            </a:r>
            <a:endParaRPr sz="1200"/>
          </a:p>
          <a:p>
            <a:pPr marL="0" lvl="0" indent="0" algn="l" rtl="0">
              <a:lnSpc>
                <a:spcPct val="90000"/>
              </a:lnSpc>
              <a:spcBef>
                <a:spcPts val="800"/>
              </a:spcBef>
              <a:spcAft>
                <a:spcPts val="0"/>
              </a:spcAft>
              <a:buSzPts val="1200"/>
              <a:buNone/>
            </a:pPr>
            <a:r>
              <a:rPr lang="en-GB" sz="1200"/>
              <a:t>		4 pm		Meetings 5 and 6	</a:t>
            </a:r>
            <a:endParaRPr sz="1200"/>
          </a:p>
          <a:p>
            <a:pPr marL="0" lvl="0" indent="0" algn="l" rtl="0">
              <a:lnSpc>
                <a:spcPct val="90000"/>
              </a:lnSpc>
              <a:spcBef>
                <a:spcPts val="800"/>
              </a:spcBef>
              <a:spcAft>
                <a:spcPts val="0"/>
              </a:spcAft>
              <a:buSzPts val="1200"/>
              <a:buNone/>
            </a:pPr>
            <a:r>
              <a:rPr lang="en-GB" sz="1200"/>
              <a:t>		5 pm		Meetings 7 and 8</a:t>
            </a:r>
            <a:endParaRPr sz="1200"/>
          </a:p>
          <a:p>
            <a:pPr marL="0" lvl="0" indent="0" algn="l" rtl="0">
              <a:lnSpc>
                <a:spcPct val="90000"/>
              </a:lnSpc>
              <a:spcBef>
                <a:spcPts val="800"/>
              </a:spcBef>
              <a:spcAft>
                <a:spcPts val="0"/>
              </a:spcAft>
              <a:buSzPts val="1200"/>
              <a:buNone/>
            </a:pPr>
            <a:r>
              <a:rPr lang="en-GB" sz="1200"/>
              <a:t>		6 pm		Meetings 9 and 10</a:t>
            </a:r>
            <a:endParaRPr sz="1200"/>
          </a:p>
          <a:p>
            <a:pPr marL="0" lvl="0" indent="0" algn="l" rtl="0">
              <a:lnSpc>
                <a:spcPct val="90000"/>
              </a:lnSpc>
              <a:spcBef>
                <a:spcPts val="800"/>
              </a:spcBef>
              <a:spcAft>
                <a:spcPts val="0"/>
              </a:spcAft>
              <a:buSzPts val="1200"/>
              <a:buNone/>
            </a:pPr>
            <a:r>
              <a:rPr lang="en-GB" sz="1200"/>
              <a:t>		7 - 8 pm	Meetings 11 and 12	</a:t>
            </a:r>
            <a:endParaRPr sz="1200"/>
          </a:p>
          <a:p>
            <a:pPr marL="0" lvl="0" indent="0" algn="l" rtl="0">
              <a:lnSpc>
                <a:spcPct val="90000"/>
              </a:lnSpc>
              <a:spcBef>
                <a:spcPts val="800"/>
              </a:spcBef>
              <a:spcAft>
                <a:spcPts val="0"/>
              </a:spcAft>
              <a:buSzPts val="1200"/>
              <a:buNone/>
            </a:pPr>
            <a:endParaRPr sz="1200"/>
          </a:p>
          <a:p>
            <a:pPr marL="0" lvl="0" indent="0" algn="l" rtl="0">
              <a:lnSpc>
                <a:spcPct val="90000"/>
              </a:lnSpc>
              <a:spcBef>
                <a:spcPts val="800"/>
              </a:spcBef>
              <a:spcAft>
                <a:spcPts val="0"/>
              </a:spcAft>
              <a:buSzPts val="1200"/>
              <a:buNone/>
            </a:pPr>
            <a:r>
              <a:rPr lang="en-GB" sz="1200" b="1"/>
              <a:t>Jan 12</a:t>
            </a:r>
            <a:r>
              <a:rPr lang="en-GB" sz="1200" b="1" baseline="30000"/>
              <a:t>th</a:t>
            </a:r>
            <a:r>
              <a:rPr lang="en-GB" sz="1200"/>
              <a:t>   	2pm - 8 pm   Iteration 2 as Monday</a:t>
            </a:r>
            <a:endParaRPr sz="1200"/>
          </a:p>
          <a:p>
            <a:pPr marL="0" lvl="0" indent="0" algn="l" rtl="0">
              <a:lnSpc>
                <a:spcPct val="90000"/>
              </a:lnSpc>
              <a:spcBef>
                <a:spcPts val="800"/>
              </a:spcBef>
              <a:spcAft>
                <a:spcPts val="0"/>
              </a:spcAft>
              <a:buSzPts val="1200"/>
              <a:buNone/>
            </a:pPr>
            <a:r>
              <a:rPr lang="en-GB" sz="1200"/>
              <a:t> </a:t>
            </a:r>
            <a:endParaRPr sz="1200"/>
          </a:p>
          <a:p>
            <a:pPr marL="0" lvl="0" indent="0" algn="l" rtl="0">
              <a:lnSpc>
                <a:spcPct val="90000"/>
              </a:lnSpc>
              <a:spcBef>
                <a:spcPts val="800"/>
              </a:spcBef>
              <a:spcAft>
                <a:spcPts val="0"/>
              </a:spcAft>
              <a:buSzPts val="1200"/>
              <a:buNone/>
            </a:pPr>
            <a:r>
              <a:rPr lang="en-GB" sz="1200" b="1"/>
              <a:t>Jan 13</a:t>
            </a:r>
            <a:r>
              <a:rPr lang="en-GB" sz="1200" b="1" baseline="30000"/>
              <a:t>th</a:t>
            </a:r>
            <a:r>
              <a:rPr lang="en-GB" sz="1200" b="1"/>
              <a:t> 	</a:t>
            </a:r>
            <a:r>
              <a:rPr lang="en-GB" sz="1200"/>
              <a:t>2pm  - 6pm		Iteration 3.  (40 mins + 5 min c/over)</a:t>
            </a:r>
            <a:endParaRPr sz="1200"/>
          </a:p>
          <a:p>
            <a:pPr marL="0" lvl="0" indent="0" algn="l" rtl="0">
              <a:lnSpc>
                <a:spcPct val="90000"/>
              </a:lnSpc>
              <a:spcBef>
                <a:spcPts val="800"/>
              </a:spcBef>
              <a:spcAft>
                <a:spcPts val="0"/>
              </a:spcAft>
              <a:buSzPts val="1200"/>
              <a:buNone/>
            </a:pPr>
            <a:r>
              <a:rPr lang="en-GB" sz="1200" b="1" baseline="30000"/>
              <a:t>		</a:t>
            </a:r>
            <a:r>
              <a:rPr lang="en-GB" sz="1200"/>
              <a:t>6.30 pm		Preparation for presentations</a:t>
            </a:r>
            <a:endParaRPr sz="1200"/>
          </a:p>
          <a:p>
            <a:pPr marL="0" lvl="0" indent="0" algn="l" rtl="0">
              <a:lnSpc>
                <a:spcPct val="90000"/>
              </a:lnSpc>
              <a:spcBef>
                <a:spcPts val="800"/>
              </a:spcBef>
              <a:spcAft>
                <a:spcPts val="0"/>
              </a:spcAft>
              <a:buSzPts val="1200"/>
              <a:buNone/>
            </a:pPr>
            <a:r>
              <a:rPr lang="en-GB" sz="1200"/>
              <a:t>		7 pm			12 x 5 minute presentations</a:t>
            </a:r>
            <a:endParaRPr sz="1200"/>
          </a:p>
          <a:p>
            <a:pPr marL="0" lvl="0" indent="0" algn="l" rtl="0">
              <a:lnSpc>
                <a:spcPct val="90000"/>
              </a:lnSpc>
              <a:spcBef>
                <a:spcPts val="800"/>
              </a:spcBef>
              <a:spcAft>
                <a:spcPts val="0"/>
              </a:spcAft>
              <a:buSzPts val="1200"/>
              <a:buNone/>
            </a:pPr>
            <a:r>
              <a:rPr lang="en-GB" sz="1200" b="1" baseline="30000"/>
              <a:t>		</a:t>
            </a:r>
            <a:r>
              <a:rPr lang="en-GB" sz="1200"/>
              <a:t>8 pm	 		30  1 minute reflections</a:t>
            </a:r>
            <a:endParaRPr sz="1200"/>
          </a:p>
          <a:p>
            <a:pPr marL="0" lvl="0" indent="0" algn="l" rtl="0">
              <a:lnSpc>
                <a:spcPct val="90000"/>
              </a:lnSpc>
              <a:spcBef>
                <a:spcPts val="800"/>
              </a:spcBef>
              <a:spcAft>
                <a:spcPts val="0"/>
              </a:spcAft>
              <a:buSzPts val="1200"/>
              <a:buNone/>
            </a:pPr>
            <a:r>
              <a:rPr lang="en-GB" sz="1200"/>
              <a:t>		8.30			Closing</a:t>
            </a:r>
            <a:endParaRPr sz="1200"/>
          </a:p>
          <a:p>
            <a:pPr marL="0" lvl="0" indent="0" algn="l" rtl="0">
              <a:lnSpc>
                <a:spcPct val="90000"/>
              </a:lnSpc>
              <a:spcBef>
                <a:spcPts val="800"/>
              </a:spcBef>
              <a:spcAft>
                <a:spcPts val="0"/>
              </a:spcAft>
              <a:buSzPts val="1200"/>
              <a:buNone/>
            </a:pPr>
            <a:endParaRPr sz="12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7"/>
          <p:cNvSpPr txBox="1">
            <a:spLocks noGrp="1"/>
          </p:cNvSpPr>
          <p:nvPr>
            <p:ph type="title"/>
          </p:nvPr>
        </p:nvSpPr>
        <p:spPr>
          <a:xfrm>
            <a:off x="1545093" y="287608"/>
            <a:ext cx="6683700" cy="960600"/>
          </a:xfrm>
          <a:prstGeom prst="rect">
            <a:avLst/>
          </a:prstGeom>
          <a:noFill/>
          <a:ln>
            <a:noFill/>
          </a:ln>
        </p:spPr>
        <p:txBody>
          <a:bodyPr spcFirstLastPara="1" wrap="square" lIns="68575" tIns="34275" rIns="68575" bIns="34275" anchor="t" anchorCtr="0">
            <a:noAutofit/>
          </a:bodyPr>
          <a:lstStyle/>
          <a:p>
            <a:pPr marL="0" lvl="0" indent="0" algn="ctr" rtl="0">
              <a:spcBef>
                <a:spcPts val="0"/>
              </a:spcBef>
              <a:spcAft>
                <a:spcPts val="0"/>
              </a:spcAft>
              <a:buClr>
                <a:srgbClr val="168DBA"/>
              </a:buClr>
              <a:buSzPts val="2700"/>
              <a:buFont typeface="Century Gothic"/>
              <a:buNone/>
            </a:pPr>
            <a:r>
              <a:rPr lang="en-GB" sz="2700" b="1">
                <a:solidFill>
                  <a:srgbClr val="3D85C6"/>
                </a:solidFill>
              </a:rPr>
              <a:t>eSyn 2030 </a:t>
            </a:r>
            <a:br>
              <a:rPr lang="en-GB" sz="2700" b="1">
                <a:solidFill>
                  <a:srgbClr val="3D85C6"/>
                </a:solidFill>
              </a:rPr>
            </a:br>
            <a:r>
              <a:rPr lang="en-GB" sz="2700" b="1">
                <a:solidFill>
                  <a:srgbClr val="3D85C6"/>
                </a:solidFill>
              </a:rPr>
              <a:t>Organising &amp; Researching Team</a:t>
            </a:r>
            <a:endParaRPr sz="2700" b="1">
              <a:solidFill>
                <a:srgbClr val="3D85C6"/>
              </a:solidFill>
            </a:endParaRPr>
          </a:p>
        </p:txBody>
      </p:sp>
      <p:sp>
        <p:nvSpPr>
          <p:cNvPr id="81" name="Google Shape;81;p17"/>
          <p:cNvSpPr txBox="1">
            <a:spLocks noGrp="1"/>
          </p:cNvSpPr>
          <p:nvPr>
            <p:ph type="body" idx="1"/>
          </p:nvPr>
        </p:nvSpPr>
        <p:spPr>
          <a:xfrm>
            <a:off x="4946909" y="1810975"/>
            <a:ext cx="3235500" cy="2833200"/>
          </a:xfrm>
          <a:prstGeom prst="rect">
            <a:avLst/>
          </a:prstGeom>
          <a:noFill/>
          <a:ln>
            <a:noFill/>
          </a:ln>
        </p:spPr>
        <p:txBody>
          <a:bodyPr spcFirstLastPara="1" wrap="square" lIns="68575" tIns="34275" rIns="68575" bIns="34275" anchor="t" anchorCtr="0">
            <a:noAutofit/>
          </a:bodyPr>
          <a:lstStyle/>
          <a:p>
            <a:pPr marL="0" lvl="0" indent="0" algn="l" rtl="0">
              <a:spcBef>
                <a:spcPts val="0"/>
              </a:spcBef>
              <a:spcAft>
                <a:spcPts val="0"/>
              </a:spcAft>
              <a:buSzPts val="2400"/>
              <a:buNone/>
            </a:pPr>
            <a:r>
              <a:rPr lang="en-GB" sz="2000" b="1"/>
              <a:t>Facilitators</a:t>
            </a:r>
            <a:endParaRPr sz="2000" b="1"/>
          </a:p>
          <a:p>
            <a:pPr marL="457200" lvl="0" indent="-355600" algn="l" rtl="0">
              <a:spcBef>
                <a:spcPts val="0"/>
              </a:spcBef>
              <a:spcAft>
                <a:spcPts val="0"/>
              </a:spcAft>
              <a:buSzPts val="2000"/>
              <a:buChar char="●"/>
            </a:pPr>
            <a:r>
              <a:rPr lang="en-GB" sz="2000"/>
              <a:t>Allenna Leonard</a:t>
            </a:r>
            <a:endParaRPr sz="2000"/>
          </a:p>
          <a:p>
            <a:pPr marL="457200" lvl="0" indent="-355600" algn="l" rtl="0">
              <a:spcBef>
                <a:spcPts val="0"/>
              </a:spcBef>
              <a:spcAft>
                <a:spcPts val="0"/>
              </a:spcAft>
              <a:buSzPts val="2000"/>
              <a:buChar char="●"/>
            </a:pPr>
            <a:r>
              <a:rPr lang="en-GB" sz="2000"/>
              <a:t>Angela Espinosa</a:t>
            </a:r>
            <a:endParaRPr sz="2000"/>
          </a:p>
          <a:p>
            <a:pPr marL="457200" lvl="0" indent="-342900" algn="l" rtl="0">
              <a:spcBef>
                <a:spcPts val="0"/>
              </a:spcBef>
              <a:spcAft>
                <a:spcPts val="0"/>
              </a:spcAft>
              <a:buSzPts val="1800"/>
              <a:buChar char="●"/>
            </a:pPr>
            <a:r>
              <a:rPr lang="en-GB"/>
              <a:t>Maya Vachkova</a:t>
            </a:r>
            <a:endParaRPr/>
          </a:p>
          <a:p>
            <a:pPr marL="457200" lvl="0" indent="-342900" algn="l" rtl="0">
              <a:spcBef>
                <a:spcPts val="0"/>
              </a:spcBef>
              <a:spcAft>
                <a:spcPts val="0"/>
              </a:spcAft>
              <a:buSzPts val="1800"/>
              <a:buChar char="●"/>
            </a:pPr>
            <a:r>
              <a:rPr lang="en-GB"/>
              <a:t>Pedro Pablo Cardoso</a:t>
            </a:r>
            <a:endParaRPr/>
          </a:p>
          <a:p>
            <a:pPr marL="457200" lvl="0" indent="-342900" algn="l" rtl="0">
              <a:spcBef>
                <a:spcPts val="0"/>
              </a:spcBef>
              <a:spcAft>
                <a:spcPts val="0"/>
              </a:spcAft>
              <a:buSzPts val="1800"/>
              <a:buChar char="●"/>
            </a:pPr>
            <a:r>
              <a:rPr lang="en-GB"/>
              <a:t>Andrea Martinez</a:t>
            </a:r>
            <a:endParaRPr/>
          </a:p>
          <a:p>
            <a:pPr marL="457200" lvl="0" indent="-342900" algn="l" rtl="0">
              <a:spcBef>
                <a:spcPts val="0"/>
              </a:spcBef>
              <a:spcAft>
                <a:spcPts val="0"/>
              </a:spcAft>
              <a:buSzPts val="1800"/>
              <a:buChar char="●"/>
            </a:pPr>
            <a:r>
              <a:rPr lang="en-GB"/>
              <a:t>Lukas Ritcher</a:t>
            </a:r>
            <a:endParaRPr/>
          </a:p>
          <a:p>
            <a:pPr marL="0" lvl="0" indent="0" algn="l" rtl="0">
              <a:spcBef>
                <a:spcPts val="800"/>
              </a:spcBef>
              <a:spcAft>
                <a:spcPts val="0"/>
              </a:spcAft>
              <a:buSzPts val="1400"/>
              <a:buNone/>
            </a:pPr>
            <a:endParaRPr sz="2000"/>
          </a:p>
        </p:txBody>
      </p:sp>
      <p:sp>
        <p:nvSpPr>
          <p:cNvPr id="82" name="Google Shape;82;p17"/>
          <p:cNvSpPr txBox="1">
            <a:spLocks noGrp="1"/>
          </p:cNvSpPr>
          <p:nvPr>
            <p:ph type="body" idx="2"/>
          </p:nvPr>
        </p:nvSpPr>
        <p:spPr>
          <a:xfrm>
            <a:off x="730585" y="1649892"/>
            <a:ext cx="3235500" cy="28332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GB" sz="2000" b="1"/>
              <a:t>Design &amp; Logistics</a:t>
            </a:r>
            <a:endParaRPr sz="2000" b="1"/>
          </a:p>
          <a:p>
            <a:pPr marL="457200" lvl="0" indent="-355600" algn="l" rtl="0">
              <a:spcBef>
                <a:spcPts val="0"/>
              </a:spcBef>
              <a:spcAft>
                <a:spcPts val="0"/>
              </a:spcAft>
              <a:buSzPts val="2000"/>
              <a:buChar char="●"/>
            </a:pPr>
            <a:r>
              <a:rPr lang="en-GB" sz="2000"/>
              <a:t>Allenna Leonard</a:t>
            </a:r>
            <a:endParaRPr sz="2000"/>
          </a:p>
          <a:p>
            <a:pPr marL="457200" lvl="0" indent="-355600" algn="l" rtl="0">
              <a:spcBef>
                <a:spcPts val="0"/>
              </a:spcBef>
              <a:spcAft>
                <a:spcPts val="0"/>
              </a:spcAft>
              <a:buSzPts val="2000"/>
              <a:buChar char="●"/>
            </a:pPr>
            <a:r>
              <a:rPr lang="en-GB" sz="2000"/>
              <a:t>Jon Walker</a:t>
            </a:r>
            <a:endParaRPr sz="2000"/>
          </a:p>
          <a:p>
            <a:pPr marL="457200" lvl="0" indent="-355600" algn="l" rtl="0">
              <a:spcBef>
                <a:spcPts val="0"/>
              </a:spcBef>
              <a:spcAft>
                <a:spcPts val="0"/>
              </a:spcAft>
              <a:buSzPts val="2000"/>
              <a:buChar char="●"/>
            </a:pPr>
            <a:r>
              <a:rPr lang="en-GB" sz="2000"/>
              <a:t>Stephan Verveen</a:t>
            </a:r>
            <a:endParaRPr sz="2000"/>
          </a:p>
          <a:p>
            <a:pPr marL="457200" lvl="0" indent="-355600" algn="l" rtl="0">
              <a:spcBef>
                <a:spcPts val="0"/>
              </a:spcBef>
              <a:spcAft>
                <a:spcPts val="0"/>
              </a:spcAft>
              <a:buSzPts val="2000"/>
              <a:buChar char="●"/>
            </a:pPr>
            <a:r>
              <a:rPr lang="en-GB" sz="2000"/>
              <a:t>Peter Tuddenham</a:t>
            </a:r>
            <a:endParaRPr sz="2000"/>
          </a:p>
          <a:p>
            <a:pPr marL="457200" lvl="0" indent="-355600" algn="l" rtl="0">
              <a:spcBef>
                <a:spcPts val="0"/>
              </a:spcBef>
              <a:spcAft>
                <a:spcPts val="0"/>
              </a:spcAft>
              <a:buSzPts val="2000"/>
              <a:buChar char="●"/>
            </a:pPr>
            <a:r>
              <a:rPr lang="en-GB" sz="2000"/>
              <a:t>David Beatty</a:t>
            </a:r>
            <a:endParaRPr sz="2000"/>
          </a:p>
          <a:p>
            <a:pPr marL="457200" lvl="0" indent="-355600" algn="l" rtl="0">
              <a:spcBef>
                <a:spcPts val="0"/>
              </a:spcBef>
              <a:spcAft>
                <a:spcPts val="0"/>
              </a:spcAft>
              <a:buSzPts val="2000"/>
              <a:buChar char="●"/>
            </a:pPr>
            <a:r>
              <a:rPr lang="en-GB" sz="2000"/>
              <a:t>Angela Espinosa</a:t>
            </a:r>
            <a:endParaRPr sz="2000"/>
          </a:p>
          <a:p>
            <a:pPr marL="0" lvl="0" indent="0" algn="l" rtl="0">
              <a:spcBef>
                <a:spcPts val="0"/>
              </a:spcBef>
              <a:spcAft>
                <a:spcPts val="0"/>
              </a:spcAft>
              <a:buNone/>
            </a:pPr>
            <a:endParaRPr sz="2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8"/>
          <p:cNvSpPr txBox="1">
            <a:spLocks noGrp="1"/>
          </p:cNvSpPr>
          <p:nvPr>
            <p:ph type="title"/>
          </p:nvPr>
        </p:nvSpPr>
        <p:spPr>
          <a:xfrm>
            <a:off x="2160274" y="93725"/>
            <a:ext cx="5451300" cy="976200"/>
          </a:xfrm>
          <a:prstGeom prst="rect">
            <a:avLst/>
          </a:prstGeom>
          <a:noFill/>
          <a:ln>
            <a:noFill/>
          </a:ln>
        </p:spPr>
        <p:txBody>
          <a:bodyPr spcFirstLastPara="1" wrap="square" lIns="68575" tIns="34275" rIns="68575" bIns="34275" anchor="t" anchorCtr="0">
            <a:noAutofit/>
          </a:bodyPr>
          <a:lstStyle/>
          <a:p>
            <a:pPr marL="0" lvl="0" indent="0" algn="ctr" rtl="0">
              <a:spcBef>
                <a:spcPts val="0"/>
              </a:spcBef>
              <a:spcAft>
                <a:spcPts val="0"/>
              </a:spcAft>
              <a:buClr>
                <a:srgbClr val="168DBA"/>
              </a:buClr>
              <a:buSzPts val="2700"/>
              <a:buFont typeface="Century Gothic"/>
              <a:buNone/>
            </a:pPr>
            <a:r>
              <a:rPr lang="en-GB" sz="2900" b="1">
                <a:solidFill>
                  <a:srgbClr val="3D85C6"/>
                </a:solidFill>
              </a:rPr>
              <a:t>E -Syn 2030</a:t>
            </a:r>
            <a:endParaRPr sz="2900" b="1">
              <a:solidFill>
                <a:srgbClr val="3D85C6"/>
              </a:solidFill>
            </a:endParaRPr>
          </a:p>
        </p:txBody>
      </p:sp>
      <p:sp>
        <p:nvSpPr>
          <p:cNvPr id="88" name="Google Shape;88;p18"/>
          <p:cNvSpPr txBox="1">
            <a:spLocks noGrp="1"/>
          </p:cNvSpPr>
          <p:nvPr>
            <p:ph type="body" idx="1"/>
          </p:nvPr>
        </p:nvSpPr>
        <p:spPr>
          <a:xfrm>
            <a:off x="1209650" y="1187725"/>
            <a:ext cx="5222100" cy="3784500"/>
          </a:xfrm>
          <a:prstGeom prst="rect">
            <a:avLst/>
          </a:prstGeom>
          <a:noFill/>
          <a:ln>
            <a:noFill/>
          </a:ln>
        </p:spPr>
        <p:txBody>
          <a:bodyPr spcFirstLastPara="1" wrap="square" lIns="68575" tIns="34275" rIns="68575" bIns="34275" anchor="t" anchorCtr="0">
            <a:noAutofit/>
          </a:bodyPr>
          <a:lstStyle/>
          <a:p>
            <a:pPr marL="254000" lvl="0" indent="-266700" algn="l" rtl="0">
              <a:lnSpc>
                <a:spcPct val="90000"/>
              </a:lnSpc>
              <a:spcBef>
                <a:spcPts val="800"/>
              </a:spcBef>
              <a:spcAft>
                <a:spcPts val="0"/>
              </a:spcAft>
              <a:buSzPts val="1400"/>
              <a:buChar char="●"/>
            </a:pPr>
            <a:r>
              <a:rPr lang="en-GB"/>
              <a:t>Design and development of an experimental online event inspired in Beer’s Team Syntegrity (Beyond Dispute)</a:t>
            </a:r>
            <a:endParaRPr/>
          </a:p>
          <a:p>
            <a:pPr marL="254000" lvl="0" indent="-266700" algn="l" rtl="0">
              <a:lnSpc>
                <a:spcPct val="90000"/>
              </a:lnSpc>
              <a:spcBef>
                <a:spcPts val="800"/>
              </a:spcBef>
              <a:spcAft>
                <a:spcPts val="0"/>
              </a:spcAft>
              <a:buSzPts val="1400"/>
              <a:buChar char="●"/>
            </a:pPr>
            <a:r>
              <a:rPr lang="en-GB"/>
              <a:t>Learning experiment to find out how the methodology may work in our designed online context to enable effective collaboration</a:t>
            </a:r>
            <a:endParaRPr/>
          </a:p>
          <a:p>
            <a:pPr marL="254000" lvl="0" indent="-266700" algn="l" rtl="0">
              <a:lnSpc>
                <a:spcPct val="90000"/>
              </a:lnSpc>
              <a:spcBef>
                <a:spcPts val="800"/>
              </a:spcBef>
              <a:spcAft>
                <a:spcPts val="0"/>
              </a:spcAft>
              <a:buSzPts val="1400"/>
              <a:buChar char="●"/>
            </a:pPr>
            <a:r>
              <a:rPr lang="en-GB"/>
              <a:t>Experiencing E Syn 2030 protocol for creating a collective answer  to the Opening  Question:</a:t>
            </a:r>
            <a:endParaRPr/>
          </a:p>
          <a:p>
            <a:pPr marL="450000" marR="638130" lvl="0" indent="0" algn="ctr" rtl="0">
              <a:lnSpc>
                <a:spcPct val="90000"/>
              </a:lnSpc>
              <a:spcBef>
                <a:spcPts val="800"/>
              </a:spcBef>
              <a:spcAft>
                <a:spcPts val="0"/>
              </a:spcAft>
              <a:buSzPts val="1100"/>
              <a:buNone/>
            </a:pPr>
            <a:r>
              <a:rPr lang="en-GB" sz="1500" i="1">
                <a:solidFill>
                  <a:srgbClr val="0B5394"/>
                </a:solidFill>
              </a:rPr>
              <a:t>“How can Metaphorum and its members capture the learning from the current crisis, and best contribute in radical shifts that society have to make fast</a:t>
            </a:r>
            <a:r>
              <a:rPr lang="en-GB" sz="1500">
                <a:solidFill>
                  <a:srgbClr val="0B5394"/>
                </a:solidFill>
              </a:rPr>
              <a:t>?”</a:t>
            </a:r>
            <a:endParaRPr sz="1500">
              <a:solidFill>
                <a:srgbClr val="0B5394"/>
              </a:solidFill>
            </a:endParaRPr>
          </a:p>
        </p:txBody>
      </p:sp>
      <p:pic>
        <p:nvPicPr>
          <p:cNvPr id="89" name="Google Shape;89;p18"/>
          <p:cNvPicPr preferRelativeResize="0">
            <a:picLocks noGrp="1"/>
          </p:cNvPicPr>
          <p:nvPr>
            <p:ph type="body" idx="2"/>
          </p:nvPr>
        </p:nvPicPr>
        <p:blipFill rotWithShape="1">
          <a:blip r:embed="rId3">
            <a:alphaModFix/>
          </a:blip>
          <a:srcRect/>
          <a:stretch/>
        </p:blipFill>
        <p:spPr>
          <a:xfrm>
            <a:off x="6817970" y="2379579"/>
            <a:ext cx="2095500" cy="22383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pic>
        <p:nvPicPr>
          <p:cNvPr id="95" name="Google Shape;95;p19"/>
          <p:cNvPicPr preferRelativeResize="0"/>
          <p:nvPr/>
        </p:nvPicPr>
        <p:blipFill rotWithShape="1">
          <a:blip r:embed="rId3">
            <a:alphaModFix/>
          </a:blip>
          <a:srcRect/>
          <a:stretch/>
        </p:blipFill>
        <p:spPr>
          <a:xfrm>
            <a:off x="1485900" y="1600201"/>
            <a:ext cx="2771774" cy="2908698"/>
          </a:xfrm>
          <a:prstGeom prst="rect">
            <a:avLst/>
          </a:prstGeom>
          <a:noFill/>
          <a:ln>
            <a:noFill/>
          </a:ln>
        </p:spPr>
      </p:pic>
      <p:sp>
        <p:nvSpPr>
          <p:cNvPr id="96" name="Google Shape;96;p19"/>
          <p:cNvSpPr/>
          <p:nvPr/>
        </p:nvSpPr>
        <p:spPr>
          <a:xfrm>
            <a:off x="2954650" y="432898"/>
            <a:ext cx="3600600" cy="436800"/>
          </a:xfrm>
          <a:prstGeom prst="rect">
            <a:avLst/>
          </a:prstGeom>
          <a:noFill/>
          <a:ln>
            <a:noFill/>
          </a:ln>
        </p:spPr>
        <p:txBody>
          <a:bodyPr spcFirstLastPara="1" wrap="square" lIns="67850" tIns="33350" rIns="67850" bIns="33350" anchor="t" anchorCtr="0">
            <a:noAutofit/>
          </a:bodyPr>
          <a:lstStyle/>
          <a:p>
            <a:pPr marL="0" marR="0" lvl="0" indent="0" algn="ctr" rtl="0">
              <a:spcBef>
                <a:spcPts val="0"/>
              </a:spcBef>
              <a:spcAft>
                <a:spcPts val="0"/>
              </a:spcAft>
              <a:buNone/>
            </a:pPr>
            <a:r>
              <a:rPr lang="en-GB" sz="2700" b="1">
                <a:solidFill>
                  <a:srgbClr val="3D85C6"/>
                </a:solidFill>
                <a:latin typeface="Century Gothic"/>
                <a:ea typeface="Century Gothic"/>
                <a:cs typeface="Century Gothic"/>
                <a:sym typeface="Century Gothic"/>
              </a:rPr>
              <a:t>Icosahedron</a:t>
            </a:r>
            <a:endParaRPr sz="2100" b="1" i="0" u="none" strike="noStrike" cap="none">
              <a:solidFill>
                <a:srgbClr val="3D85C6"/>
              </a:solidFill>
              <a:latin typeface="Century Gothic"/>
              <a:ea typeface="Century Gothic"/>
              <a:cs typeface="Century Gothic"/>
              <a:sym typeface="Century Gothic"/>
            </a:endParaRPr>
          </a:p>
        </p:txBody>
      </p:sp>
      <p:sp>
        <p:nvSpPr>
          <p:cNvPr id="97" name="Google Shape;97;p19"/>
          <p:cNvSpPr/>
          <p:nvPr/>
        </p:nvSpPr>
        <p:spPr>
          <a:xfrm>
            <a:off x="5029200" y="3028950"/>
            <a:ext cx="2628900" cy="1883100"/>
          </a:xfrm>
          <a:prstGeom prst="rect">
            <a:avLst/>
          </a:prstGeom>
          <a:noFill/>
          <a:ln>
            <a:noFill/>
          </a:ln>
        </p:spPr>
        <p:txBody>
          <a:bodyPr spcFirstLastPara="1" wrap="square" lIns="67850" tIns="33350" rIns="67850" bIns="33350" anchor="t" anchorCtr="0">
            <a:noAutofit/>
          </a:bodyPr>
          <a:lstStyle/>
          <a:p>
            <a:pPr marL="0" marR="0" lvl="0" indent="-95250" algn="l" rtl="0">
              <a:spcBef>
                <a:spcPts val="0"/>
              </a:spcBef>
              <a:spcAft>
                <a:spcPts val="0"/>
              </a:spcAft>
              <a:buSzPts val="1500"/>
              <a:buFont typeface="Times New Roman"/>
              <a:buChar char="•"/>
            </a:pPr>
            <a:r>
              <a:rPr lang="en-GB" sz="1500" i="0" strike="noStrike" cap="none">
                <a:latin typeface="Times New Roman"/>
                <a:ea typeface="Times New Roman"/>
                <a:cs typeface="Times New Roman"/>
                <a:sym typeface="Times New Roman"/>
              </a:rPr>
              <a:t>30 people (</a:t>
            </a:r>
            <a:r>
              <a:rPr lang="en-GB" sz="1500">
                <a:latin typeface="Times New Roman"/>
                <a:ea typeface="Times New Roman"/>
                <a:cs typeface="Times New Roman"/>
                <a:sym typeface="Times New Roman"/>
              </a:rPr>
              <a:t>struts</a:t>
            </a:r>
            <a:r>
              <a:rPr lang="en-GB" sz="1500" i="0" strike="noStrike" cap="none">
                <a:latin typeface="Times New Roman"/>
                <a:ea typeface="Times New Roman"/>
                <a:cs typeface="Times New Roman"/>
                <a:sym typeface="Times New Roman"/>
              </a:rPr>
              <a:t>)</a:t>
            </a:r>
            <a:endParaRPr sz="800"/>
          </a:p>
          <a:p>
            <a:pPr marL="0" marR="0" lvl="0" indent="-95250" algn="l" rtl="0">
              <a:spcBef>
                <a:spcPts val="0"/>
              </a:spcBef>
              <a:spcAft>
                <a:spcPts val="0"/>
              </a:spcAft>
              <a:buSzPts val="1500"/>
              <a:buFont typeface="Times New Roman"/>
              <a:buChar char="•"/>
            </a:pPr>
            <a:r>
              <a:rPr lang="en-GB" sz="1500" i="0" strike="noStrike" cap="none">
                <a:latin typeface="Times New Roman"/>
                <a:ea typeface="Times New Roman"/>
                <a:cs typeface="Times New Roman"/>
                <a:sym typeface="Times New Roman"/>
              </a:rPr>
              <a:t>12 topics (</a:t>
            </a:r>
            <a:r>
              <a:rPr lang="en-GB" sz="1500">
                <a:latin typeface="Times New Roman"/>
                <a:ea typeface="Times New Roman"/>
                <a:cs typeface="Times New Roman"/>
                <a:sym typeface="Times New Roman"/>
              </a:rPr>
              <a:t>nodes</a:t>
            </a:r>
            <a:r>
              <a:rPr lang="en-GB" sz="1500" i="0" strike="noStrike" cap="none">
                <a:latin typeface="Times New Roman"/>
                <a:ea typeface="Times New Roman"/>
                <a:cs typeface="Times New Roman"/>
                <a:sym typeface="Times New Roman"/>
              </a:rPr>
              <a:t>)</a:t>
            </a:r>
            <a:endParaRPr sz="800"/>
          </a:p>
          <a:p>
            <a:pPr marL="0" marR="0" lvl="0" indent="-95250" algn="l" rtl="0">
              <a:spcBef>
                <a:spcPts val="0"/>
              </a:spcBef>
              <a:spcAft>
                <a:spcPts val="0"/>
              </a:spcAft>
              <a:buSzPts val="1500"/>
              <a:buFont typeface="Times New Roman"/>
              <a:buChar char="•"/>
            </a:pPr>
            <a:r>
              <a:rPr lang="en-GB" sz="1500" i="0" strike="noStrike" cap="none">
                <a:latin typeface="Times New Roman"/>
                <a:ea typeface="Times New Roman"/>
                <a:cs typeface="Times New Roman"/>
                <a:sym typeface="Times New Roman"/>
              </a:rPr>
              <a:t>Each participant is:</a:t>
            </a:r>
            <a:endParaRPr sz="800"/>
          </a:p>
          <a:p>
            <a:pPr marL="342900" marR="0" lvl="1" indent="-95250" algn="l" rtl="0">
              <a:spcBef>
                <a:spcPts val="0"/>
              </a:spcBef>
              <a:spcAft>
                <a:spcPts val="0"/>
              </a:spcAft>
              <a:buSzPts val="1500"/>
              <a:buFont typeface="Times New Roman"/>
              <a:buChar char="•"/>
            </a:pPr>
            <a:r>
              <a:rPr lang="en-GB" sz="1500" i="0" strike="noStrike" cap="none">
                <a:latin typeface="Times New Roman"/>
                <a:ea typeface="Times New Roman"/>
                <a:cs typeface="Times New Roman"/>
                <a:sym typeface="Times New Roman"/>
              </a:rPr>
              <a:t>Member of 2 teams (e.g. </a:t>
            </a:r>
            <a:r>
              <a:rPr lang="en-GB" sz="1500">
                <a:latin typeface="Times New Roman"/>
                <a:ea typeface="Times New Roman"/>
                <a:cs typeface="Times New Roman"/>
                <a:sym typeface="Times New Roman"/>
              </a:rPr>
              <a:t>green</a:t>
            </a:r>
            <a:r>
              <a:rPr lang="en-GB" sz="1500" i="0" strike="noStrike" cap="none">
                <a:latin typeface="Times New Roman"/>
                <a:ea typeface="Times New Roman"/>
                <a:cs typeface="Times New Roman"/>
                <a:sym typeface="Times New Roman"/>
              </a:rPr>
              <a:t> yellow, pink-purple)</a:t>
            </a:r>
            <a:endParaRPr sz="800"/>
          </a:p>
          <a:p>
            <a:pPr marL="342900" marR="0" lvl="1" indent="-95250" algn="l" rtl="0">
              <a:spcBef>
                <a:spcPts val="0"/>
              </a:spcBef>
              <a:spcAft>
                <a:spcPts val="0"/>
              </a:spcAft>
              <a:buSzPts val="1500"/>
              <a:buFont typeface="Times New Roman"/>
              <a:buChar char="•"/>
            </a:pPr>
            <a:r>
              <a:rPr lang="en-GB" sz="1500" i="0" strike="noStrike" cap="none">
                <a:latin typeface="Times New Roman"/>
                <a:ea typeface="Times New Roman"/>
                <a:cs typeface="Times New Roman"/>
                <a:sym typeface="Times New Roman"/>
              </a:rPr>
              <a:t> Critic  of 2 teams (e.g. black-purple</a:t>
            </a:r>
            <a:r>
              <a:rPr lang="en-GB" sz="1500">
                <a:latin typeface="Times New Roman"/>
                <a:ea typeface="Times New Roman"/>
                <a:cs typeface="Times New Roman"/>
                <a:sym typeface="Times New Roman"/>
              </a:rPr>
              <a:t>; white-silver)</a:t>
            </a:r>
            <a:endParaRPr sz="800"/>
          </a:p>
        </p:txBody>
      </p:sp>
      <p:cxnSp>
        <p:nvCxnSpPr>
          <p:cNvPr id="98" name="Google Shape;98;p19"/>
          <p:cNvCxnSpPr/>
          <p:nvPr/>
        </p:nvCxnSpPr>
        <p:spPr>
          <a:xfrm flipH="1">
            <a:off x="4172100" y="2800350"/>
            <a:ext cx="399900" cy="114300"/>
          </a:xfrm>
          <a:prstGeom prst="straightConnector1">
            <a:avLst/>
          </a:prstGeom>
          <a:noFill/>
          <a:ln w="9525" cap="flat" cmpd="sng">
            <a:solidFill>
              <a:schemeClr val="dk1"/>
            </a:solidFill>
            <a:prstDash val="solid"/>
            <a:round/>
            <a:headEnd type="none" w="med" len="med"/>
            <a:tailEnd type="triangle" w="med" len="med"/>
          </a:ln>
        </p:spPr>
      </p:cxnSp>
      <p:cxnSp>
        <p:nvCxnSpPr>
          <p:cNvPr id="99" name="Google Shape;99;p19"/>
          <p:cNvCxnSpPr/>
          <p:nvPr/>
        </p:nvCxnSpPr>
        <p:spPr>
          <a:xfrm rot="10800000">
            <a:off x="4114650" y="2286150"/>
            <a:ext cx="857400" cy="742800"/>
          </a:xfrm>
          <a:prstGeom prst="straightConnector1">
            <a:avLst/>
          </a:prstGeom>
          <a:noFill/>
          <a:ln w="9525" cap="flat" cmpd="sng">
            <a:solidFill>
              <a:schemeClr val="dk1"/>
            </a:solidFill>
            <a:prstDash val="solid"/>
            <a:round/>
            <a:headEnd type="none" w="med" len="med"/>
            <a:tailEnd type="triangle" w="med" len="med"/>
          </a:ln>
        </p:spPr>
      </p:cxnSp>
      <p:cxnSp>
        <p:nvCxnSpPr>
          <p:cNvPr id="100" name="Google Shape;100;p19"/>
          <p:cNvCxnSpPr/>
          <p:nvPr/>
        </p:nvCxnSpPr>
        <p:spPr>
          <a:xfrm flipH="1">
            <a:off x="4229100" y="3086100"/>
            <a:ext cx="800100" cy="457200"/>
          </a:xfrm>
          <a:prstGeom prst="straightConnector1">
            <a:avLst/>
          </a:prstGeom>
          <a:noFill/>
          <a:ln w="9525" cap="flat" cmpd="sng">
            <a:solidFill>
              <a:schemeClr val="dk1"/>
            </a:solidFill>
            <a:prstDash val="solid"/>
            <a:round/>
            <a:headEnd type="none" w="med" len="med"/>
            <a:tailEnd type="triangle" w="med" len="med"/>
          </a:ln>
        </p:spPr>
      </p:cxnSp>
      <p:cxnSp>
        <p:nvCxnSpPr>
          <p:cNvPr id="101" name="Google Shape;101;p19"/>
          <p:cNvCxnSpPr/>
          <p:nvPr/>
        </p:nvCxnSpPr>
        <p:spPr>
          <a:xfrm rot="10800000">
            <a:off x="2286000" y="2743350"/>
            <a:ext cx="2743200" cy="628500"/>
          </a:xfrm>
          <a:prstGeom prst="straightConnector1">
            <a:avLst/>
          </a:prstGeom>
          <a:noFill/>
          <a:ln w="9525" cap="flat" cmpd="sng">
            <a:solidFill>
              <a:schemeClr val="dk1"/>
            </a:solidFill>
            <a:prstDash val="solid"/>
            <a:round/>
            <a:headEnd type="none" w="med" len="med"/>
            <a:tailEnd type="triangle" w="med" len="med"/>
          </a:ln>
        </p:spPr>
      </p:cxnSp>
      <p:cxnSp>
        <p:nvCxnSpPr>
          <p:cNvPr id="102" name="Google Shape;102;p19"/>
          <p:cNvCxnSpPr/>
          <p:nvPr/>
        </p:nvCxnSpPr>
        <p:spPr>
          <a:xfrm flipH="1">
            <a:off x="2286000" y="3371850"/>
            <a:ext cx="2628900" cy="171600"/>
          </a:xfrm>
          <a:prstGeom prst="straightConnector1">
            <a:avLst/>
          </a:prstGeom>
          <a:noFill/>
          <a:ln w="9525" cap="flat" cmpd="sng">
            <a:solidFill>
              <a:schemeClr val="dk1"/>
            </a:solidFill>
            <a:prstDash val="solid"/>
            <a:round/>
            <a:headEnd type="none" w="med" len="med"/>
            <a:tailEnd type="triangle" w="med" len="med"/>
          </a:ln>
        </p:spPr>
      </p:cxnSp>
      <p:sp>
        <p:nvSpPr>
          <p:cNvPr id="103" name="Google Shape;103;p19"/>
          <p:cNvSpPr txBox="1"/>
          <p:nvPr/>
        </p:nvSpPr>
        <p:spPr>
          <a:xfrm>
            <a:off x="5083100" y="1374150"/>
            <a:ext cx="3834900" cy="1121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a:solidFill>
                  <a:srgbClr val="85200C"/>
                </a:solidFill>
              </a:rPr>
              <a:t>Tensegrity (tension &amp; compression) - B Fuller</a:t>
            </a:r>
            <a:endParaRPr>
              <a:solidFill>
                <a:srgbClr val="85200C"/>
              </a:solidFill>
            </a:endParaRPr>
          </a:p>
          <a:p>
            <a:pPr marL="0" lvl="0" indent="0" algn="l" rtl="0">
              <a:spcBef>
                <a:spcPts val="0"/>
              </a:spcBef>
              <a:spcAft>
                <a:spcPts val="0"/>
              </a:spcAft>
              <a:buNone/>
            </a:pPr>
            <a:r>
              <a:rPr lang="en-GB">
                <a:solidFill>
                  <a:srgbClr val="85200C"/>
                </a:solidFill>
              </a:rPr>
              <a:t>S Beer - Team Syntegrity (synergy &amp; integrity) (Beyond Dispute)</a:t>
            </a:r>
            <a:endParaRPr>
              <a:solidFill>
                <a:srgbClr val="85200C"/>
              </a:solidFill>
            </a:endParaRPr>
          </a:p>
          <a:p>
            <a:pPr marL="0" lvl="0" indent="0" algn="l" rtl="0">
              <a:spcBef>
                <a:spcPts val="0"/>
              </a:spcBef>
              <a:spcAft>
                <a:spcPts val="0"/>
              </a:spcAft>
              <a:buNone/>
            </a:pPr>
            <a:r>
              <a:rPr lang="en-GB">
                <a:solidFill>
                  <a:srgbClr val="85200C"/>
                </a:solidFill>
              </a:rPr>
              <a:t>TS International ( MoM)</a:t>
            </a:r>
            <a:endParaRPr>
              <a:solidFill>
                <a:srgbClr val="85200C"/>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0"/>
          <p:cNvSpPr txBox="1">
            <a:spLocks noGrp="1"/>
          </p:cNvSpPr>
          <p:nvPr>
            <p:ph type="title"/>
          </p:nvPr>
        </p:nvSpPr>
        <p:spPr>
          <a:xfrm>
            <a:off x="1875868" y="143558"/>
            <a:ext cx="6683700" cy="960600"/>
          </a:xfrm>
          <a:prstGeom prst="rect">
            <a:avLst/>
          </a:prstGeom>
          <a:noFill/>
          <a:ln>
            <a:noFill/>
          </a:ln>
        </p:spPr>
        <p:txBody>
          <a:bodyPr spcFirstLastPara="1" wrap="square" lIns="68575" tIns="34275" rIns="68575" bIns="34275" anchor="t" anchorCtr="0">
            <a:noAutofit/>
          </a:bodyPr>
          <a:lstStyle/>
          <a:p>
            <a:pPr marL="0" lvl="0" indent="0" algn="ctr" rtl="0">
              <a:spcBef>
                <a:spcPts val="0"/>
              </a:spcBef>
              <a:spcAft>
                <a:spcPts val="0"/>
              </a:spcAft>
              <a:buClr>
                <a:srgbClr val="168DBA"/>
              </a:buClr>
              <a:buSzPts val="2700"/>
              <a:buFont typeface="Century Gothic"/>
              <a:buNone/>
            </a:pPr>
            <a:r>
              <a:rPr lang="en-GB" sz="2200" b="1">
                <a:solidFill>
                  <a:srgbClr val="6D9EEB"/>
                </a:solidFill>
              </a:rPr>
              <a:t>Reverberation</a:t>
            </a:r>
            <a:br>
              <a:rPr lang="en-GB" sz="2200" b="1" cap="none">
                <a:solidFill>
                  <a:srgbClr val="6D9EEB"/>
                </a:solidFill>
              </a:rPr>
            </a:br>
            <a:r>
              <a:rPr lang="en-GB" sz="2200" b="1">
                <a:solidFill>
                  <a:srgbClr val="6D9EEB"/>
                </a:solidFill>
              </a:rPr>
              <a:t>Effect</a:t>
            </a:r>
            <a:endParaRPr sz="2200">
              <a:solidFill>
                <a:srgbClr val="6D9EEB"/>
              </a:solidFill>
            </a:endParaRPr>
          </a:p>
        </p:txBody>
      </p:sp>
      <p:sp>
        <p:nvSpPr>
          <p:cNvPr id="109" name="Google Shape;109;p20"/>
          <p:cNvSpPr txBox="1">
            <a:spLocks noGrp="1"/>
          </p:cNvSpPr>
          <p:nvPr>
            <p:ph type="body" idx="1"/>
          </p:nvPr>
        </p:nvSpPr>
        <p:spPr>
          <a:xfrm>
            <a:off x="986425" y="1952725"/>
            <a:ext cx="3585600" cy="2939100"/>
          </a:xfrm>
          <a:prstGeom prst="rect">
            <a:avLst/>
          </a:prstGeom>
          <a:noFill/>
          <a:ln>
            <a:noFill/>
          </a:ln>
        </p:spPr>
        <p:txBody>
          <a:bodyPr spcFirstLastPara="1" wrap="square" lIns="68575" tIns="34275" rIns="68575" bIns="34275" anchor="t" anchorCtr="0">
            <a:noAutofit/>
          </a:bodyPr>
          <a:lstStyle/>
          <a:p>
            <a:pPr marL="254000" lvl="0" indent="-241300" algn="l" rtl="0">
              <a:lnSpc>
                <a:spcPct val="90000"/>
              </a:lnSpc>
              <a:spcBef>
                <a:spcPts val="0"/>
              </a:spcBef>
              <a:spcAft>
                <a:spcPts val="0"/>
              </a:spcAft>
              <a:buSzPts val="2200"/>
              <a:buChar char="●"/>
            </a:pPr>
            <a:r>
              <a:rPr lang="en-GB" sz="2200"/>
              <a:t>The way the shared knowledge of the infoset permeates the whole team to produce reverberation of the key ideas</a:t>
            </a:r>
            <a:endParaRPr sz="2200"/>
          </a:p>
          <a:p>
            <a:pPr marL="254000" lvl="0" indent="-241300" algn="l" rtl="0">
              <a:lnSpc>
                <a:spcPct val="90000"/>
              </a:lnSpc>
              <a:spcBef>
                <a:spcPts val="0"/>
              </a:spcBef>
              <a:spcAft>
                <a:spcPts val="0"/>
              </a:spcAft>
              <a:buSzPts val="2200"/>
              <a:buChar char="●"/>
            </a:pPr>
            <a:r>
              <a:rPr lang="en-GB" sz="2200"/>
              <a:t>This is our main challenge for an online experience!</a:t>
            </a:r>
            <a:endParaRPr sz="2200"/>
          </a:p>
          <a:p>
            <a:pPr marL="254000" lvl="0" indent="-254000" algn="l" rtl="0">
              <a:lnSpc>
                <a:spcPct val="90000"/>
              </a:lnSpc>
              <a:spcBef>
                <a:spcPts val="800"/>
              </a:spcBef>
              <a:spcAft>
                <a:spcPts val="0"/>
              </a:spcAft>
              <a:buSzPts val="2400"/>
              <a:buFont typeface="Noto Sans Symbols"/>
              <a:buNone/>
            </a:pPr>
            <a:endParaRPr sz="2400"/>
          </a:p>
        </p:txBody>
      </p:sp>
      <p:pic>
        <p:nvPicPr>
          <p:cNvPr id="110" name="Google Shape;110;p20"/>
          <p:cNvPicPr preferRelativeResize="0">
            <a:picLocks noGrp="1"/>
          </p:cNvPicPr>
          <p:nvPr>
            <p:ph type="body" idx="2"/>
          </p:nvPr>
        </p:nvPicPr>
        <p:blipFill rotWithShape="1">
          <a:blip r:embed="rId3">
            <a:alphaModFix/>
          </a:blip>
          <a:srcRect/>
          <a:stretch/>
        </p:blipFill>
        <p:spPr>
          <a:xfrm>
            <a:off x="5963245" y="1891904"/>
            <a:ext cx="2095500" cy="22383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1"/>
          <p:cNvSpPr/>
          <p:nvPr/>
        </p:nvSpPr>
        <p:spPr>
          <a:xfrm>
            <a:off x="2949049" y="140129"/>
            <a:ext cx="5376900" cy="950100"/>
          </a:xfrm>
          <a:prstGeom prst="rect">
            <a:avLst/>
          </a:prstGeom>
          <a:noFill/>
          <a:ln>
            <a:noFill/>
          </a:ln>
        </p:spPr>
        <p:txBody>
          <a:bodyPr spcFirstLastPara="1" wrap="square" lIns="67850" tIns="33350" rIns="67850" bIns="33350" anchor="t" anchorCtr="0">
            <a:noAutofit/>
          </a:bodyPr>
          <a:lstStyle/>
          <a:p>
            <a:pPr marL="0" marR="0" lvl="0" indent="0" algn="ctr" rtl="0">
              <a:lnSpc>
                <a:spcPct val="90000"/>
              </a:lnSpc>
              <a:spcBef>
                <a:spcPts val="0"/>
              </a:spcBef>
              <a:spcAft>
                <a:spcPts val="0"/>
              </a:spcAft>
              <a:buNone/>
            </a:pPr>
            <a:r>
              <a:rPr lang="en-GB" sz="2100" b="1">
                <a:solidFill>
                  <a:srgbClr val="3D85C6"/>
                </a:solidFill>
                <a:latin typeface="Century Gothic"/>
                <a:ea typeface="Century Gothic"/>
                <a:cs typeface="Century Gothic"/>
                <a:sym typeface="Century Gothic"/>
              </a:rPr>
              <a:t>eSyn</a:t>
            </a:r>
            <a:r>
              <a:rPr lang="en-GB" sz="2100" b="1" i="0" u="none" strike="noStrike" cap="none">
                <a:solidFill>
                  <a:srgbClr val="3D85C6"/>
                </a:solidFill>
                <a:latin typeface="Century Gothic"/>
                <a:ea typeface="Century Gothic"/>
                <a:cs typeface="Century Gothic"/>
                <a:sym typeface="Century Gothic"/>
              </a:rPr>
              <a:t> 2030 </a:t>
            </a:r>
            <a:endParaRPr sz="1100">
              <a:solidFill>
                <a:srgbClr val="3D85C6"/>
              </a:solidFill>
              <a:latin typeface="Century Gothic"/>
              <a:ea typeface="Century Gothic"/>
              <a:cs typeface="Century Gothic"/>
              <a:sym typeface="Century Gothic"/>
            </a:endParaRPr>
          </a:p>
          <a:p>
            <a:pPr marL="0" marR="0" lvl="0" indent="0" algn="ctr" rtl="0">
              <a:lnSpc>
                <a:spcPct val="90000"/>
              </a:lnSpc>
              <a:spcBef>
                <a:spcPts val="0"/>
              </a:spcBef>
              <a:spcAft>
                <a:spcPts val="0"/>
              </a:spcAft>
              <a:buNone/>
            </a:pPr>
            <a:r>
              <a:rPr lang="en-GB" sz="2100" b="1" i="0" u="none" strike="noStrike" cap="none">
                <a:solidFill>
                  <a:srgbClr val="3D85C6"/>
                </a:solidFill>
                <a:latin typeface="Century Gothic"/>
                <a:ea typeface="Century Gothic"/>
                <a:cs typeface="Century Gothic"/>
                <a:sym typeface="Century Gothic"/>
              </a:rPr>
              <a:t>A Syntegration type of Online Experiment</a:t>
            </a:r>
            <a:endParaRPr sz="1100">
              <a:solidFill>
                <a:srgbClr val="3D85C6"/>
              </a:solidFill>
              <a:latin typeface="Century Gothic"/>
              <a:ea typeface="Century Gothic"/>
              <a:cs typeface="Century Gothic"/>
              <a:sym typeface="Century Gothic"/>
            </a:endParaRPr>
          </a:p>
        </p:txBody>
      </p:sp>
      <p:sp>
        <p:nvSpPr>
          <p:cNvPr id="117" name="Google Shape;117;p21"/>
          <p:cNvSpPr/>
          <p:nvPr/>
        </p:nvSpPr>
        <p:spPr>
          <a:xfrm>
            <a:off x="1958579" y="1712119"/>
            <a:ext cx="926400" cy="202500"/>
          </a:xfrm>
          <a:prstGeom prst="rect">
            <a:avLst/>
          </a:prstGeom>
          <a:noFill/>
          <a:ln>
            <a:noFill/>
          </a:ln>
        </p:spPr>
        <p:txBody>
          <a:bodyPr spcFirstLastPara="1" wrap="square" lIns="65475" tIns="33350" rIns="65475" bIns="33350" anchor="t" anchorCtr="0">
            <a:noAutofit/>
          </a:bodyPr>
          <a:lstStyle/>
          <a:p>
            <a:pPr marL="0" marR="0" lvl="0" indent="0" algn="ctr" rtl="0">
              <a:lnSpc>
                <a:spcPct val="90000"/>
              </a:lnSpc>
              <a:spcBef>
                <a:spcPts val="0"/>
              </a:spcBef>
              <a:spcAft>
                <a:spcPts val="0"/>
              </a:spcAft>
              <a:buNone/>
            </a:pPr>
            <a:r>
              <a:rPr lang="en-GB" sz="1000" b="1" u="none">
                <a:solidFill>
                  <a:srgbClr val="00279F"/>
                </a:solidFill>
                <a:latin typeface="Times New Roman"/>
                <a:ea typeface="Times New Roman"/>
                <a:cs typeface="Times New Roman"/>
                <a:sym typeface="Times New Roman"/>
              </a:rPr>
              <a:t>Problem Jostle</a:t>
            </a:r>
            <a:endParaRPr sz="1100"/>
          </a:p>
        </p:txBody>
      </p:sp>
      <p:grpSp>
        <p:nvGrpSpPr>
          <p:cNvPr id="118" name="Google Shape;118;p21"/>
          <p:cNvGrpSpPr/>
          <p:nvPr/>
        </p:nvGrpSpPr>
        <p:grpSpPr>
          <a:xfrm>
            <a:off x="7900549" y="1335873"/>
            <a:ext cx="932300" cy="1169975"/>
            <a:chOff x="766" y="2197"/>
            <a:chExt cx="729" cy="1497"/>
          </a:xfrm>
        </p:grpSpPr>
        <p:grpSp>
          <p:nvGrpSpPr>
            <p:cNvPr id="119" name="Google Shape;119;p21"/>
            <p:cNvGrpSpPr/>
            <p:nvPr/>
          </p:nvGrpSpPr>
          <p:grpSpPr>
            <a:xfrm>
              <a:off x="1195" y="2437"/>
              <a:ext cx="300" cy="300"/>
              <a:chOff x="1195" y="2437"/>
              <a:chExt cx="300" cy="300"/>
            </a:xfrm>
          </p:grpSpPr>
          <p:sp>
            <p:nvSpPr>
              <p:cNvPr id="120" name="Google Shape;120;p21"/>
              <p:cNvSpPr/>
              <p:nvPr/>
            </p:nvSpPr>
            <p:spPr>
              <a:xfrm>
                <a:off x="1195" y="2437"/>
                <a:ext cx="300" cy="300"/>
              </a:xfrm>
              <a:prstGeom prst="rect">
                <a:avLst/>
              </a:prstGeom>
              <a:gradFill>
                <a:gsLst>
                  <a:gs pos="0">
                    <a:srgbClr val="FFFFFF"/>
                  </a:gs>
                  <a:gs pos="100000">
                    <a:srgbClr val="E5E5E5"/>
                  </a:gs>
                </a:gsLst>
                <a:lin ang="5400012" scaled="0"/>
              </a:gradFill>
              <a:ln>
                <a:noFill/>
              </a:ln>
            </p:spPr>
            <p:txBody>
              <a:bodyPr spcFirstLastPara="1" wrap="square" lIns="68575" tIns="34275" rIns="68575" bIns="34275" anchor="ctr" anchorCtr="0">
                <a:noAutofit/>
              </a:bodyPr>
              <a:lstStyle/>
              <a:p>
                <a:pPr marL="0" marR="0" lvl="0" indent="0" algn="l" rtl="0">
                  <a:spcBef>
                    <a:spcPts val="0"/>
                  </a:spcBef>
                  <a:spcAft>
                    <a:spcPts val="0"/>
                  </a:spcAft>
                  <a:buNone/>
                </a:pPr>
                <a:endParaRPr sz="1800" b="0" u="none">
                  <a:solidFill>
                    <a:schemeClr val="dk1"/>
                  </a:solidFill>
                  <a:latin typeface="Times New Roman"/>
                  <a:ea typeface="Times New Roman"/>
                  <a:cs typeface="Times New Roman"/>
                  <a:sym typeface="Times New Roman"/>
                </a:endParaRPr>
              </a:p>
            </p:txBody>
          </p:sp>
          <p:grpSp>
            <p:nvGrpSpPr>
              <p:cNvPr id="121" name="Google Shape;121;p21"/>
              <p:cNvGrpSpPr/>
              <p:nvPr/>
            </p:nvGrpSpPr>
            <p:grpSpPr>
              <a:xfrm>
                <a:off x="1249" y="2473"/>
                <a:ext cx="176" cy="103"/>
                <a:chOff x="1249" y="2473"/>
                <a:chExt cx="176" cy="103"/>
              </a:xfrm>
            </p:grpSpPr>
            <p:cxnSp>
              <p:nvCxnSpPr>
                <p:cNvPr id="122" name="Google Shape;122;p21"/>
                <p:cNvCxnSpPr/>
                <p:nvPr/>
              </p:nvCxnSpPr>
              <p:spPr>
                <a:xfrm>
                  <a:off x="1326" y="2473"/>
                  <a:ext cx="0" cy="0"/>
                </a:xfrm>
                <a:prstGeom prst="straightConnector1">
                  <a:avLst/>
                </a:prstGeom>
                <a:noFill/>
                <a:ln w="76200" cap="flat" cmpd="sng">
                  <a:solidFill>
                    <a:schemeClr val="accent1"/>
                  </a:solidFill>
                  <a:prstDash val="solid"/>
                  <a:round/>
                  <a:headEnd type="none" w="med" len="med"/>
                  <a:tailEnd type="none" w="med" len="med"/>
                </a:ln>
              </p:spPr>
            </p:cxnSp>
            <p:cxnSp>
              <p:nvCxnSpPr>
                <p:cNvPr id="123" name="Google Shape;123;p21"/>
                <p:cNvCxnSpPr/>
                <p:nvPr/>
              </p:nvCxnSpPr>
              <p:spPr>
                <a:xfrm>
                  <a:off x="1425" y="2520"/>
                  <a:ext cx="0" cy="0"/>
                </a:xfrm>
                <a:prstGeom prst="straightConnector1">
                  <a:avLst/>
                </a:prstGeom>
                <a:noFill/>
                <a:ln w="76200" cap="flat" cmpd="sng">
                  <a:solidFill>
                    <a:schemeClr val="accent1"/>
                  </a:solidFill>
                  <a:prstDash val="solid"/>
                  <a:round/>
                  <a:headEnd type="none" w="med" len="med"/>
                  <a:tailEnd type="none" w="med" len="med"/>
                </a:ln>
              </p:spPr>
            </p:cxnSp>
            <p:cxnSp>
              <p:nvCxnSpPr>
                <p:cNvPr id="124" name="Google Shape;124;p21"/>
                <p:cNvCxnSpPr/>
                <p:nvPr/>
              </p:nvCxnSpPr>
              <p:spPr>
                <a:xfrm>
                  <a:off x="1249" y="2516"/>
                  <a:ext cx="0" cy="0"/>
                </a:xfrm>
                <a:prstGeom prst="straightConnector1">
                  <a:avLst/>
                </a:prstGeom>
                <a:noFill/>
                <a:ln w="76200" cap="flat" cmpd="sng">
                  <a:solidFill>
                    <a:schemeClr val="accent1"/>
                  </a:solidFill>
                  <a:prstDash val="solid"/>
                  <a:round/>
                  <a:headEnd type="none" w="med" len="med"/>
                  <a:tailEnd type="none" w="med" len="med"/>
                </a:ln>
              </p:spPr>
            </p:cxnSp>
            <p:cxnSp>
              <p:nvCxnSpPr>
                <p:cNvPr id="125" name="Google Shape;125;p21"/>
                <p:cNvCxnSpPr/>
                <p:nvPr/>
              </p:nvCxnSpPr>
              <p:spPr>
                <a:xfrm>
                  <a:off x="1322" y="2574"/>
                  <a:ext cx="0" cy="0"/>
                </a:xfrm>
                <a:prstGeom prst="straightConnector1">
                  <a:avLst/>
                </a:prstGeom>
                <a:noFill/>
                <a:ln w="76200" cap="flat" cmpd="sng">
                  <a:solidFill>
                    <a:schemeClr val="accent1"/>
                  </a:solidFill>
                  <a:prstDash val="solid"/>
                  <a:round/>
                  <a:headEnd type="none" w="med" len="med"/>
                  <a:tailEnd type="none" w="med" len="med"/>
                </a:ln>
              </p:spPr>
            </p:cxnSp>
            <p:cxnSp>
              <p:nvCxnSpPr>
                <p:cNvPr id="126" name="Google Shape;126;p21"/>
                <p:cNvCxnSpPr/>
                <p:nvPr/>
              </p:nvCxnSpPr>
              <p:spPr>
                <a:xfrm>
                  <a:off x="1340" y="2576"/>
                  <a:ext cx="0" cy="0"/>
                </a:xfrm>
                <a:prstGeom prst="straightConnector1">
                  <a:avLst/>
                </a:prstGeom>
                <a:noFill/>
                <a:ln w="76200" cap="flat" cmpd="sng">
                  <a:solidFill>
                    <a:schemeClr val="accent1"/>
                  </a:solidFill>
                  <a:prstDash val="solid"/>
                  <a:round/>
                  <a:headEnd type="none" w="med" len="med"/>
                  <a:tailEnd type="none" w="med" len="med"/>
                </a:ln>
              </p:spPr>
            </p:cxnSp>
          </p:grpSp>
        </p:grpSp>
        <p:grpSp>
          <p:nvGrpSpPr>
            <p:cNvPr id="127" name="Google Shape;127;p21"/>
            <p:cNvGrpSpPr/>
            <p:nvPr/>
          </p:nvGrpSpPr>
          <p:grpSpPr>
            <a:xfrm>
              <a:off x="1195" y="2197"/>
              <a:ext cx="300" cy="300"/>
              <a:chOff x="1195" y="2197"/>
              <a:chExt cx="300" cy="300"/>
            </a:xfrm>
          </p:grpSpPr>
          <p:sp>
            <p:nvSpPr>
              <p:cNvPr id="128" name="Google Shape;128;p21"/>
              <p:cNvSpPr/>
              <p:nvPr/>
            </p:nvSpPr>
            <p:spPr>
              <a:xfrm>
                <a:off x="1195" y="2197"/>
                <a:ext cx="300" cy="300"/>
              </a:xfrm>
              <a:prstGeom prst="rect">
                <a:avLst/>
              </a:prstGeom>
              <a:gradFill>
                <a:gsLst>
                  <a:gs pos="0">
                    <a:srgbClr val="FFFFFF"/>
                  </a:gs>
                  <a:gs pos="100000">
                    <a:srgbClr val="E5E5E5"/>
                  </a:gs>
                </a:gsLst>
                <a:lin ang="5400012" scaled="0"/>
              </a:gradFill>
              <a:ln>
                <a:noFill/>
              </a:ln>
            </p:spPr>
            <p:txBody>
              <a:bodyPr spcFirstLastPara="1" wrap="square" lIns="68575" tIns="34275" rIns="68575" bIns="34275" anchor="ctr" anchorCtr="0">
                <a:noAutofit/>
              </a:bodyPr>
              <a:lstStyle/>
              <a:p>
                <a:pPr marL="0" marR="0" lvl="0" indent="0" algn="l" rtl="0">
                  <a:spcBef>
                    <a:spcPts val="0"/>
                  </a:spcBef>
                  <a:spcAft>
                    <a:spcPts val="0"/>
                  </a:spcAft>
                  <a:buNone/>
                </a:pPr>
                <a:endParaRPr sz="1800" b="0" u="none">
                  <a:solidFill>
                    <a:schemeClr val="dk1"/>
                  </a:solidFill>
                  <a:latin typeface="Times New Roman"/>
                  <a:ea typeface="Times New Roman"/>
                  <a:cs typeface="Times New Roman"/>
                  <a:sym typeface="Times New Roman"/>
                </a:endParaRPr>
              </a:p>
            </p:txBody>
          </p:sp>
          <p:grpSp>
            <p:nvGrpSpPr>
              <p:cNvPr id="129" name="Google Shape;129;p21"/>
              <p:cNvGrpSpPr/>
              <p:nvPr/>
            </p:nvGrpSpPr>
            <p:grpSpPr>
              <a:xfrm>
                <a:off x="1249" y="2233"/>
                <a:ext cx="176" cy="103"/>
                <a:chOff x="1249" y="2233"/>
                <a:chExt cx="176" cy="103"/>
              </a:xfrm>
            </p:grpSpPr>
            <p:cxnSp>
              <p:nvCxnSpPr>
                <p:cNvPr id="130" name="Google Shape;130;p21"/>
                <p:cNvCxnSpPr/>
                <p:nvPr/>
              </p:nvCxnSpPr>
              <p:spPr>
                <a:xfrm>
                  <a:off x="1326" y="2233"/>
                  <a:ext cx="0" cy="0"/>
                </a:xfrm>
                <a:prstGeom prst="straightConnector1">
                  <a:avLst/>
                </a:prstGeom>
                <a:noFill/>
                <a:ln w="76200" cap="flat" cmpd="sng">
                  <a:solidFill>
                    <a:schemeClr val="dk1"/>
                  </a:solidFill>
                  <a:prstDash val="solid"/>
                  <a:round/>
                  <a:headEnd type="none" w="med" len="med"/>
                  <a:tailEnd type="none" w="med" len="med"/>
                </a:ln>
              </p:spPr>
            </p:cxnSp>
            <p:cxnSp>
              <p:nvCxnSpPr>
                <p:cNvPr id="131" name="Google Shape;131;p21"/>
                <p:cNvCxnSpPr/>
                <p:nvPr/>
              </p:nvCxnSpPr>
              <p:spPr>
                <a:xfrm>
                  <a:off x="1425" y="2281"/>
                  <a:ext cx="0" cy="0"/>
                </a:xfrm>
                <a:prstGeom prst="straightConnector1">
                  <a:avLst/>
                </a:prstGeom>
                <a:noFill/>
                <a:ln w="76200" cap="flat" cmpd="sng">
                  <a:solidFill>
                    <a:schemeClr val="dk1"/>
                  </a:solidFill>
                  <a:prstDash val="solid"/>
                  <a:round/>
                  <a:headEnd type="none" w="med" len="med"/>
                  <a:tailEnd type="none" w="med" len="med"/>
                </a:ln>
              </p:spPr>
            </p:cxnSp>
            <p:cxnSp>
              <p:nvCxnSpPr>
                <p:cNvPr id="132" name="Google Shape;132;p21"/>
                <p:cNvCxnSpPr/>
                <p:nvPr/>
              </p:nvCxnSpPr>
              <p:spPr>
                <a:xfrm>
                  <a:off x="1249" y="2277"/>
                  <a:ext cx="0" cy="0"/>
                </a:xfrm>
                <a:prstGeom prst="straightConnector1">
                  <a:avLst/>
                </a:prstGeom>
                <a:noFill/>
                <a:ln w="76200" cap="flat" cmpd="sng">
                  <a:solidFill>
                    <a:schemeClr val="dk1"/>
                  </a:solidFill>
                  <a:prstDash val="solid"/>
                  <a:round/>
                  <a:headEnd type="none" w="med" len="med"/>
                  <a:tailEnd type="none" w="med" len="med"/>
                </a:ln>
              </p:spPr>
            </p:cxnSp>
            <p:cxnSp>
              <p:nvCxnSpPr>
                <p:cNvPr id="133" name="Google Shape;133;p21"/>
                <p:cNvCxnSpPr/>
                <p:nvPr/>
              </p:nvCxnSpPr>
              <p:spPr>
                <a:xfrm>
                  <a:off x="1322" y="2334"/>
                  <a:ext cx="0" cy="0"/>
                </a:xfrm>
                <a:prstGeom prst="straightConnector1">
                  <a:avLst/>
                </a:prstGeom>
                <a:noFill/>
                <a:ln w="76200" cap="flat" cmpd="sng">
                  <a:solidFill>
                    <a:schemeClr val="dk1"/>
                  </a:solidFill>
                  <a:prstDash val="solid"/>
                  <a:round/>
                  <a:headEnd type="none" w="med" len="med"/>
                  <a:tailEnd type="none" w="med" len="med"/>
                </a:ln>
              </p:spPr>
            </p:cxnSp>
            <p:cxnSp>
              <p:nvCxnSpPr>
                <p:cNvPr id="134" name="Google Shape;134;p21"/>
                <p:cNvCxnSpPr/>
                <p:nvPr/>
              </p:nvCxnSpPr>
              <p:spPr>
                <a:xfrm>
                  <a:off x="1340" y="2336"/>
                  <a:ext cx="0" cy="0"/>
                </a:xfrm>
                <a:prstGeom prst="straightConnector1">
                  <a:avLst/>
                </a:prstGeom>
                <a:noFill/>
                <a:ln w="76200" cap="flat" cmpd="sng">
                  <a:solidFill>
                    <a:schemeClr val="dk1"/>
                  </a:solidFill>
                  <a:prstDash val="solid"/>
                  <a:round/>
                  <a:headEnd type="none" w="med" len="med"/>
                  <a:tailEnd type="none" w="med" len="med"/>
                </a:ln>
              </p:spPr>
            </p:cxnSp>
          </p:grpSp>
        </p:grpSp>
        <p:grpSp>
          <p:nvGrpSpPr>
            <p:cNvPr id="135" name="Google Shape;135;p21"/>
            <p:cNvGrpSpPr/>
            <p:nvPr/>
          </p:nvGrpSpPr>
          <p:grpSpPr>
            <a:xfrm>
              <a:off x="1195" y="3394"/>
              <a:ext cx="300" cy="300"/>
              <a:chOff x="1195" y="3394"/>
              <a:chExt cx="300" cy="300"/>
            </a:xfrm>
          </p:grpSpPr>
          <p:sp>
            <p:nvSpPr>
              <p:cNvPr id="136" name="Google Shape;136;p21"/>
              <p:cNvSpPr/>
              <p:nvPr/>
            </p:nvSpPr>
            <p:spPr>
              <a:xfrm>
                <a:off x="1195" y="3394"/>
                <a:ext cx="300" cy="300"/>
              </a:xfrm>
              <a:prstGeom prst="rect">
                <a:avLst/>
              </a:prstGeom>
              <a:gradFill>
                <a:gsLst>
                  <a:gs pos="0">
                    <a:srgbClr val="FFFFFF"/>
                  </a:gs>
                  <a:gs pos="100000">
                    <a:srgbClr val="E5E5E5"/>
                  </a:gs>
                </a:gsLst>
                <a:lin ang="5400012" scaled="0"/>
              </a:gradFill>
              <a:ln>
                <a:noFill/>
              </a:ln>
            </p:spPr>
            <p:txBody>
              <a:bodyPr spcFirstLastPara="1" wrap="square" lIns="68575" tIns="34275" rIns="68575" bIns="34275" anchor="ctr" anchorCtr="0">
                <a:noAutofit/>
              </a:bodyPr>
              <a:lstStyle/>
              <a:p>
                <a:pPr marL="0" marR="0" lvl="0" indent="0" algn="l" rtl="0">
                  <a:spcBef>
                    <a:spcPts val="0"/>
                  </a:spcBef>
                  <a:spcAft>
                    <a:spcPts val="0"/>
                  </a:spcAft>
                  <a:buNone/>
                </a:pPr>
                <a:endParaRPr sz="1800" b="0" u="none">
                  <a:solidFill>
                    <a:schemeClr val="dk1"/>
                  </a:solidFill>
                  <a:latin typeface="Times New Roman"/>
                  <a:ea typeface="Times New Roman"/>
                  <a:cs typeface="Times New Roman"/>
                  <a:sym typeface="Times New Roman"/>
                </a:endParaRPr>
              </a:p>
            </p:txBody>
          </p:sp>
          <p:grpSp>
            <p:nvGrpSpPr>
              <p:cNvPr id="137" name="Google Shape;137;p21"/>
              <p:cNvGrpSpPr/>
              <p:nvPr/>
            </p:nvGrpSpPr>
            <p:grpSpPr>
              <a:xfrm>
                <a:off x="1249" y="3431"/>
                <a:ext cx="176" cy="102"/>
                <a:chOff x="1249" y="3431"/>
                <a:chExt cx="176" cy="102"/>
              </a:xfrm>
            </p:grpSpPr>
            <p:cxnSp>
              <p:nvCxnSpPr>
                <p:cNvPr id="138" name="Google Shape;138;p21"/>
                <p:cNvCxnSpPr/>
                <p:nvPr/>
              </p:nvCxnSpPr>
              <p:spPr>
                <a:xfrm>
                  <a:off x="1326" y="3431"/>
                  <a:ext cx="0" cy="0"/>
                </a:xfrm>
                <a:prstGeom prst="straightConnector1">
                  <a:avLst/>
                </a:prstGeom>
                <a:noFill/>
                <a:ln w="76200" cap="flat" cmpd="sng">
                  <a:solidFill>
                    <a:srgbClr val="8901F3"/>
                  </a:solidFill>
                  <a:prstDash val="solid"/>
                  <a:round/>
                  <a:headEnd type="none" w="med" len="med"/>
                  <a:tailEnd type="none" w="med" len="med"/>
                </a:ln>
              </p:spPr>
            </p:cxnSp>
            <p:cxnSp>
              <p:nvCxnSpPr>
                <p:cNvPr id="139" name="Google Shape;139;p21"/>
                <p:cNvCxnSpPr/>
                <p:nvPr/>
              </p:nvCxnSpPr>
              <p:spPr>
                <a:xfrm>
                  <a:off x="1425" y="3478"/>
                  <a:ext cx="0" cy="0"/>
                </a:xfrm>
                <a:prstGeom prst="straightConnector1">
                  <a:avLst/>
                </a:prstGeom>
                <a:noFill/>
                <a:ln w="76200" cap="flat" cmpd="sng">
                  <a:solidFill>
                    <a:srgbClr val="8901F3"/>
                  </a:solidFill>
                  <a:prstDash val="solid"/>
                  <a:round/>
                  <a:headEnd type="none" w="med" len="med"/>
                  <a:tailEnd type="none" w="med" len="med"/>
                </a:ln>
              </p:spPr>
            </p:cxnSp>
            <p:cxnSp>
              <p:nvCxnSpPr>
                <p:cNvPr id="140" name="Google Shape;140;p21"/>
                <p:cNvCxnSpPr/>
                <p:nvPr/>
              </p:nvCxnSpPr>
              <p:spPr>
                <a:xfrm>
                  <a:off x="1249" y="3474"/>
                  <a:ext cx="0" cy="0"/>
                </a:xfrm>
                <a:prstGeom prst="straightConnector1">
                  <a:avLst/>
                </a:prstGeom>
                <a:noFill/>
                <a:ln w="76200" cap="flat" cmpd="sng">
                  <a:solidFill>
                    <a:srgbClr val="8901F3"/>
                  </a:solidFill>
                  <a:prstDash val="solid"/>
                  <a:round/>
                  <a:headEnd type="none" w="med" len="med"/>
                  <a:tailEnd type="none" w="med" len="med"/>
                </a:ln>
              </p:spPr>
            </p:cxnSp>
            <p:cxnSp>
              <p:nvCxnSpPr>
                <p:cNvPr id="141" name="Google Shape;141;p21"/>
                <p:cNvCxnSpPr/>
                <p:nvPr/>
              </p:nvCxnSpPr>
              <p:spPr>
                <a:xfrm>
                  <a:off x="1322" y="3531"/>
                  <a:ext cx="0" cy="0"/>
                </a:xfrm>
                <a:prstGeom prst="straightConnector1">
                  <a:avLst/>
                </a:prstGeom>
                <a:noFill/>
                <a:ln w="76200" cap="flat" cmpd="sng">
                  <a:solidFill>
                    <a:srgbClr val="8901F3"/>
                  </a:solidFill>
                  <a:prstDash val="solid"/>
                  <a:round/>
                  <a:headEnd type="none" w="med" len="med"/>
                  <a:tailEnd type="none" w="med" len="med"/>
                </a:ln>
              </p:spPr>
            </p:cxnSp>
            <p:cxnSp>
              <p:nvCxnSpPr>
                <p:cNvPr id="142" name="Google Shape;142;p21"/>
                <p:cNvCxnSpPr/>
                <p:nvPr/>
              </p:nvCxnSpPr>
              <p:spPr>
                <a:xfrm>
                  <a:off x="1340" y="3533"/>
                  <a:ext cx="0" cy="0"/>
                </a:xfrm>
                <a:prstGeom prst="straightConnector1">
                  <a:avLst/>
                </a:prstGeom>
                <a:noFill/>
                <a:ln w="76200" cap="flat" cmpd="sng">
                  <a:solidFill>
                    <a:srgbClr val="8901F3"/>
                  </a:solidFill>
                  <a:prstDash val="solid"/>
                  <a:round/>
                  <a:headEnd type="none" w="med" len="med"/>
                  <a:tailEnd type="none" w="med" len="med"/>
                </a:ln>
              </p:spPr>
            </p:cxnSp>
          </p:grpSp>
        </p:grpSp>
        <p:grpSp>
          <p:nvGrpSpPr>
            <p:cNvPr id="143" name="Google Shape;143;p21"/>
            <p:cNvGrpSpPr/>
            <p:nvPr/>
          </p:nvGrpSpPr>
          <p:grpSpPr>
            <a:xfrm>
              <a:off x="1195" y="2927"/>
              <a:ext cx="300" cy="300"/>
              <a:chOff x="1195" y="2927"/>
              <a:chExt cx="300" cy="300"/>
            </a:xfrm>
          </p:grpSpPr>
          <p:sp>
            <p:nvSpPr>
              <p:cNvPr id="144" name="Google Shape;144;p21"/>
              <p:cNvSpPr/>
              <p:nvPr/>
            </p:nvSpPr>
            <p:spPr>
              <a:xfrm>
                <a:off x="1195" y="2927"/>
                <a:ext cx="300" cy="300"/>
              </a:xfrm>
              <a:prstGeom prst="rect">
                <a:avLst/>
              </a:prstGeom>
              <a:gradFill>
                <a:gsLst>
                  <a:gs pos="0">
                    <a:srgbClr val="FFFFFF"/>
                  </a:gs>
                  <a:gs pos="100000">
                    <a:srgbClr val="E5E5E5"/>
                  </a:gs>
                </a:gsLst>
                <a:lin ang="5400012" scaled="0"/>
              </a:gradFill>
              <a:ln>
                <a:noFill/>
              </a:ln>
            </p:spPr>
            <p:txBody>
              <a:bodyPr spcFirstLastPara="1" wrap="square" lIns="68575" tIns="34275" rIns="68575" bIns="34275" anchor="ctr" anchorCtr="0">
                <a:noAutofit/>
              </a:bodyPr>
              <a:lstStyle/>
              <a:p>
                <a:pPr marL="0" marR="0" lvl="0" indent="0" algn="l" rtl="0">
                  <a:spcBef>
                    <a:spcPts val="0"/>
                  </a:spcBef>
                  <a:spcAft>
                    <a:spcPts val="0"/>
                  </a:spcAft>
                  <a:buNone/>
                </a:pPr>
                <a:endParaRPr sz="1800" b="0" u="none">
                  <a:solidFill>
                    <a:schemeClr val="dk1"/>
                  </a:solidFill>
                  <a:latin typeface="Times New Roman"/>
                  <a:ea typeface="Times New Roman"/>
                  <a:cs typeface="Times New Roman"/>
                  <a:sym typeface="Times New Roman"/>
                </a:endParaRPr>
              </a:p>
            </p:txBody>
          </p:sp>
          <p:grpSp>
            <p:nvGrpSpPr>
              <p:cNvPr id="145" name="Google Shape;145;p21"/>
              <p:cNvGrpSpPr/>
              <p:nvPr/>
            </p:nvGrpSpPr>
            <p:grpSpPr>
              <a:xfrm>
                <a:off x="1249" y="2963"/>
                <a:ext cx="176" cy="103"/>
                <a:chOff x="1249" y="2963"/>
                <a:chExt cx="176" cy="103"/>
              </a:xfrm>
            </p:grpSpPr>
            <p:cxnSp>
              <p:nvCxnSpPr>
                <p:cNvPr id="146" name="Google Shape;146;p21"/>
                <p:cNvCxnSpPr/>
                <p:nvPr/>
              </p:nvCxnSpPr>
              <p:spPr>
                <a:xfrm>
                  <a:off x="1326" y="2963"/>
                  <a:ext cx="0" cy="0"/>
                </a:xfrm>
                <a:prstGeom prst="straightConnector1">
                  <a:avLst/>
                </a:prstGeom>
                <a:noFill/>
                <a:ln w="76200" cap="flat" cmpd="sng">
                  <a:solidFill>
                    <a:schemeClr val="dk2"/>
                  </a:solidFill>
                  <a:prstDash val="solid"/>
                  <a:round/>
                  <a:headEnd type="none" w="med" len="med"/>
                  <a:tailEnd type="none" w="med" len="med"/>
                </a:ln>
              </p:spPr>
            </p:cxnSp>
            <p:cxnSp>
              <p:nvCxnSpPr>
                <p:cNvPr id="147" name="Google Shape;147;p21"/>
                <p:cNvCxnSpPr/>
                <p:nvPr/>
              </p:nvCxnSpPr>
              <p:spPr>
                <a:xfrm>
                  <a:off x="1425" y="3010"/>
                  <a:ext cx="0" cy="0"/>
                </a:xfrm>
                <a:prstGeom prst="straightConnector1">
                  <a:avLst/>
                </a:prstGeom>
                <a:noFill/>
                <a:ln w="76200" cap="flat" cmpd="sng">
                  <a:solidFill>
                    <a:schemeClr val="dk2"/>
                  </a:solidFill>
                  <a:prstDash val="solid"/>
                  <a:round/>
                  <a:headEnd type="none" w="med" len="med"/>
                  <a:tailEnd type="none" w="med" len="med"/>
                </a:ln>
              </p:spPr>
            </p:cxnSp>
            <p:cxnSp>
              <p:nvCxnSpPr>
                <p:cNvPr id="148" name="Google Shape;148;p21"/>
                <p:cNvCxnSpPr/>
                <p:nvPr/>
              </p:nvCxnSpPr>
              <p:spPr>
                <a:xfrm>
                  <a:off x="1249" y="3007"/>
                  <a:ext cx="0" cy="0"/>
                </a:xfrm>
                <a:prstGeom prst="straightConnector1">
                  <a:avLst/>
                </a:prstGeom>
                <a:noFill/>
                <a:ln w="76200" cap="flat" cmpd="sng">
                  <a:solidFill>
                    <a:schemeClr val="dk2"/>
                  </a:solidFill>
                  <a:prstDash val="solid"/>
                  <a:round/>
                  <a:headEnd type="none" w="med" len="med"/>
                  <a:tailEnd type="none" w="med" len="med"/>
                </a:ln>
              </p:spPr>
            </p:cxnSp>
            <p:cxnSp>
              <p:nvCxnSpPr>
                <p:cNvPr id="149" name="Google Shape;149;p21"/>
                <p:cNvCxnSpPr/>
                <p:nvPr/>
              </p:nvCxnSpPr>
              <p:spPr>
                <a:xfrm>
                  <a:off x="1322" y="3064"/>
                  <a:ext cx="0" cy="0"/>
                </a:xfrm>
                <a:prstGeom prst="straightConnector1">
                  <a:avLst/>
                </a:prstGeom>
                <a:noFill/>
                <a:ln w="76200" cap="flat" cmpd="sng">
                  <a:solidFill>
                    <a:schemeClr val="dk2"/>
                  </a:solidFill>
                  <a:prstDash val="solid"/>
                  <a:round/>
                  <a:headEnd type="none" w="med" len="med"/>
                  <a:tailEnd type="none" w="med" len="med"/>
                </a:ln>
              </p:spPr>
            </p:cxnSp>
            <p:cxnSp>
              <p:nvCxnSpPr>
                <p:cNvPr id="150" name="Google Shape;150;p21"/>
                <p:cNvCxnSpPr/>
                <p:nvPr/>
              </p:nvCxnSpPr>
              <p:spPr>
                <a:xfrm>
                  <a:off x="1340" y="3066"/>
                  <a:ext cx="0" cy="0"/>
                </a:xfrm>
                <a:prstGeom prst="straightConnector1">
                  <a:avLst/>
                </a:prstGeom>
                <a:noFill/>
                <a:ln w="76200" cap="flat" cmpd="sng">
                  <a:solidFill>
                    <a:schemeClr val="dk2"/>
                  </a:solidFill>
                  <a:prstDash val="solid"/>
                  <a:round/>
                  <a:headEnd type="none" w="med" len="med"/>
                  <a:tailEnd type="none" w="med" len="med"/>
                </a:ln>
              </p:spPr>
            </p:cxnSp>
          </p:grpSp>
        </p:grpSp>
        <p:grpSp>
          <p:nvGrpSpPr>
            <p:cNvPr id="151" name="Google Shape;151;p21"/>
            <p:cNvGrpSpPr/>
            <p:nvPr/>
          </p:nvGrpSpPr>
          <p:grpSpPr>
            <a:xfrm>
              <a:off x="1195" y="3162"/>
              <a:ext cx="300" cy="300"/>
              <a:chOff x="1195" y="3162"/>
              <a:chExt cx="300" cy="300"/>
            </a:xfrm>
          </p:grpSpPr>
          <p:sp>
            <p:nvSpPr>
              <p:cNvPr id="152" name="Google Shape;152;p21"/>
              <p:cNvSpPr/>
              <p:nvPr/>
            </p:nvSpPr>
            <p:spPr>
              <a:xfrm>
                <a:off x="1195" y="3162"/>
                <a:ext cx="300" cy="300"/>
              </a:xfrm>
              <a:prstGeom prst="rect">
                <a:avLst/>
              </a:prstGeom>
              <a:gradFill>
                <a:gsLst>
                  <a:gs pos="0">
                    <a:srgbClr val="FFFFFF"/>
                  </a:gs>
                  <a:gs pos="100000">
                    <a:srgbClr val="E5E5E5"/>
                  </a:gs>
                </a:gsLst>
                <a:lin ang="5400012" scaled="0"/>
              </a:gradFill>
              <a:ln>
                <a:noFill/>
              </a:ln>
            </p:spPr>
            <p:txBody>
              <a:bodyPr spcFirstLastPara="1" wrap="square" lIns="68575" tIns="34275" rIns="68575" bIns="34275" anchor="ctr" anchorCtr="0">
                <a:noAutofit/>
              </a:bodyPr>
              <a:lstStyle/>
              <a:p>
                <a:pPr marL="0" marR="0" lvl="0" indent="0" algn="l" rtl="0">
                  <a:spcBef>
                    <a:spcPts val="0"/>
                  </a:spcBef>
                  <a:spcAft>
                    <a:spcPts val="0"/>
                  </a:spcAft>
                  <a:buNone/>
                </a:pPr>
                <a:endParaRPr sz="1800" b="0" u="none">
                  <a:solidFill>
                    <a:schemeClr val="dk1"/>
                  </a:solidFill>
                  <a:latin typeface="Times New Roman"/>
                  <a:ea typeface="Times New Roman"/>
                  <a:cs typeface="Times New Roman"/>
                  <a:sym typeface="Times New Roman"/>
                </a:endParaRPr>
              </a:p>
            </p:txBody>
          </p:sp>
          <p:grpSp>
            <p:nvGrpSpPr>
              <p:cNvPr id="153" name="Google Shape;153;p21"/>
              <p:cNvGrpSpPr/>
              <p:nvPr/>
            </p:nvGrpSpPr>
            <p:grpSpPr>
              <a:xfrm>
                <a:off x="1249" y="3199"/>
                <a:ext cx="176" cy="102"/>
                <a:chOff x="1249" y="3199"/>
                <a:chExt cx="176" cy="102"/>
              </a:xfrm>
            </p:grpSpPr>
            <p:cxnSp>
              <p:nvCxnSpPr>
                <p:cNvPr id="154" name="Google Shape;154;p21"/>
                <p:cNvCxnSpPr/>
                <p:nvPr/>
              </p:nvCxnSpPr>
              <p:spPr>
                <a:xfrm>
                  <a:off x="1326" y="3199"/>
                  <a:ext cx="0" cy="0"/>
                </a:xfrm>
                <a:prstGeom prst="straightConnector1">
                  <a:avLst/>
                </a:prstGeom>
                <a:noFill/>
                <a:ln w="76200" cap="flat" cmpd="sng">
                  <a:solidFill>
                    <a:srgbClr val="081D58"/>
                  </a:solidFill>
                  <a:prstDash val="solid"/>
                  <a:round/>
                  <a:headEnd type="none" w="med" len="med"/>
                  <a:tailEnd type="none" w="med" len="med"/>
                </a:ln>
              </p:spPr>
            </p:cxnSp>
            <p:cxnSp>
              <p:nvCxnSpPr>
                <p:cNvPr id="155" name="Google Shape;155;p21"/>
                <p:cNvCxnSpPr/>
                <p:nvPr/>
              </p:nvCxnSpPr>
              <p:spPr>
                <a:xfrm>
                  <a:off x="1425" y="3246"/>
                  <a:ext cx="0" cy="0"/>
                </a:xfrm>
                <a:prstGeom prst="straightConnector1">
                  <a:avLst/>
                </a:prstGeom>
                <a:noFill/>
                <a:ln w="76200" cap="flat" cmpd="sng">
                  <a:solidFill>
                    <a:srgbClr val="081D58"/>
                  </a:solidFill>
                  <a:prstDash val="solid"/>
                  <a:round/>
                  <a:headEnd type="none" w="med" len="med"/>
                  <a:tailEnd type="none" w="med" len="med"/>
                </a:ln>
              </p:spPr>
            </p:cxnSp>
            <p:cxnSp>
              <p:nvCxnSpPr>
                <p:cNvPr id="156" name="Google Shape;156;p21"/>
                <p:cNvCxnSpPr/>
                <p:nvPr/>
              </p:nvCxnSpPr>
              <p:spPr>
                <a:xfrm>
                  <a:off x="1249" y="3242"/>
                  <a:ext cx="0" cy="0"/>
                </a:xfrm>
                <a:prstGeom prst="straightConnector1">
                  <a:avLst/>
                </a:prstGeom>
                <a:noFill/>
                <a:ln w="76200" cap="flat" cmpd="sng">
                  <a:solidFill>
                    <a:srgbClr val="081D58"/>
                  </a:solidFill>
                  <a:prstDash val="solid"/>
                  <a:round/>
                  <a:headEnd type="none" w="med" len="med"/>
                  <a:tailEnd type="none" w="med" len="med"/>
                </a:ln>
              </p:spPr>
            </p:cxnSp>
            <p:cxnSp>
              <p:nvCxnSpPr>
                <p:cNvPr id="157" name="Google Shape;157;p21"/>
                <p:cNvCxnSpPr/>
                <p:nvPr/>
              </p:nvCxnSpPr>
              <p:spPr>
                <a:xfrm>
                  <a:off x="1322" y="3300"/>
                  <a:ext cx="0" cy="0"/>
                </a:xfrm>
                <a:prstGeom prst="straightConnector1">
                  <a:avLst/>
                </a:prstGeom>
                <a:noFill/>
                <a:ln w="76200" cap="flat" cmpd="sng">
                  <a:solidFill>
                    <a:srgbClr val="081D58"/>
                  </a:solidFill>
                  <a:prstDash val="solid"/>
                  <a:round/>
                  <a:headEnd type="none" w="med" len="med"/>
                  <a:tailEnd type="none" w="med" len="med"/>
                </a:ln>
              </p:spPr>
            </p:cxnSp>
            <p:cxnSp>
              <p:nvCxnSpPr>
                <p:cNvPr id="158" name="Google Shape;158;p21"/>
                <p:cNvCxnSpPr/>
                <p:nvPr/>
              </p:nvCxnSpPr>
              <p:spPr>
                <a:xfrm>
                  <a:off x="1340" y="3301"/>
                  <a:ext cx="0" cy="0"/>
                </a:xfrm>
                <a:prstGeom prst="straightConnector1">
                  <a:avLst/>
                </a:prstGeom>
                <a:noFill/>
                <a:ln w="76200" cap="flat" cmpd="sng">
                  <a:solidFill>
                    <a:srgbClr val="081D58"/>
                  </a:solidFill>
                  <a:prstDash val="solid"/>
                  <a:round/>
                  <a:headEnd type="none" w="med" len="med"/>
                  <a:tailEnd type="none" w="med" len="med"/>
                </a:ln>
              </p:spPr>
            </p:cxnSp>
          </p:grpSp>
        </p:grpSp>
        <p:grpSp>
          <p:nvGrpSpPr>
            <p:cNvPr id="159" name="Google Shape;159;p21"/>
            <p:cNvGrpSpPr/>
            <p:nvPr/>
          </p:nvGrpSpPr>
          <p:grpSpPr>
            <a:xfrm>
              <a:off x="1195" y="2676"/>
              <a:ext cx="300" cy="300"/>
              <a:chOff x="1195" y="2676"/>
              <a:chExt cx="300" cy="300"/>
            </a:xfrm>
          </p:grpSpPr>
          <p:sp>
            <p:nvSpPr>
              <p:cNvPr id="160" name="Google Shape;160;p21"/>
              <p:cNvSpPr/>
              <p:nvPr/>
            </p:nvSpPr>
            <p:spPr>
              <a:xfrm>
                <a:off x="1195" y="2676"/>
                <a:ext cx="300" cy="300"/>
              </a:xfrm>
              <a:prstGeom prst="rect">
                <a:avLst/>
              </a:prstGeom>
              <a:gradFill>
                <a:gsLst>
                  <a:gs pos="0">
                    <a:srgbClr val="FFFFFF"/>
                  </a:gs>
                  <a:gs pos="100000">
                    <a:srgbClr val="E5E5E5"/>
                  </a:gs>
                </a:gsLst>
                <a:lin ang="5400012" scaled="0"/>
              </a:gradFill>
              <a:ln>
                <a:noFill/>
              </a:ln>
            </p:spPr>
            <p:txBody>
              <a:bodyPr spcFirstLastPara="1" wrap="square" lIns="68575" tIns="34275" rIns="68575" bIns="34275" anchor="ctr" anchorCtr="0">
                <a:noAutofit/>
              </a:bodyPr>
              <a:lstStyle/>
              <a:p>
                <a:pPr marL="0" marR="0" lvl="0" indent="0" algn="l" rtl="0">
                  <a:spcBef>
                    <a:spcPts val="0"/>
                  </a:spcBef>
                  <a:spcAft>
                    <a:spcPts val="0"/>
                  </a:spcAft>
                  <a:buNone/>
                </a:pPr>
                <a:endParaRPr sz="1800" b="0" u="none">
                  <a:solidFill>
                    <a:schemeClr val="dk1"/>
                  </a:solidFill>
                  <a:latin typeface="Times New Roman"/>
                  <a:ea typeface="Times New Roman"/>
                  <a:cs typeface="Times New Roman"/>
                  <a:sym typeface="Times New Roman"/>
                </a:endParaRPr>
              </a:p>
            </p:txBody>
          </p:sp>
          <p:grpSp>
            <p:nvGrpSpPr>
              <p:cNvPr id="161" name="Google Shape;161;p21"/>
              <p:cNvGrpSpPr/>
              <p:nvPr/>
            </p:nvGrpSpPr>
            <p:grpSpPr>
              <a:xfrm>
                <a:off x="1249" y="2712"/>
                <a:ext cx="176" cy="103"/>
                <a:chOff x="1249" y="2712"/>
                <a:chExt cx="176" cy="103"/>
              </a:xfrm>
            </p:grpSpPr>
            <p:cxnSp>
              <p:nvCxnSpPr>
                <p:cNvPr id="162" name="Google Shape;162;p21"/>
                <p:cNvCxnSpPr/>
                <p:nvPr/>
              </p:nvCxnSpPr>
              <p:spPr>
                <a:xfrm>
                  <a:off x="1326" y="2712"/>
                  <a:ext cx="0" cy="0"/>
                </a:xfrm>
                <a:prstGeom prst="straightConnector1">
                  <a:avLst/>
                </a:prstGeom>
                <a:noFill/>
                <a:ln w="76200" cap="flat" cmpd="sng">
                  <a:solidFill>
                    <a:srgbClr val="712000"/>
                  </a:solidFill>
                  <a:prstDash val="solid"/>
                  <a:round/>
                  <a:headEnd type="none" w="med" len="med"/>
                  <a:tailEnd type="none" w="med" len="med"/>
                </a:ln>
              </p:spPr>
            </p:cxnSp>
            <p:cxnSp>
              <p:nvCxnSpPr>
                <p:cNvPr id="163" name="Google Shape;163;p21"/>
                <p:cNvCxnSpPr/>
                <p:nvPr/>
              </p:nvCxnSpPr>
              <p:spPr>
                <a:xfrm>
                  <a:off x="1425" y="2760"/>
                  <a:ext cx="0" cy="0"/>
                </a:xfrm>
                <a:prstGeom prst="straightConnector1">
                  <a:avLst/>
                </a:prstGeom>
                <a:noFill/>
                <a:ln w="76200" cap="flat" cmpd="sng">
                  <a:solidFill>
                    <a:srgbClr val="712000"/>
                  </a:solidFill>
                  <a:prstDash val="solid"/>
                  <a:round/>
                  <a:headEnd type="none" w="med" len="med"/>
                  <a:tailEnd type="none" w="med" len="med"/>
                </a:ln>
              </p:spPr>
            </p:cxnSp>
            <p:cxnSp>
              <p:nvCxnSpPr>
                <p:cNvPr id="164" name="Google Shape;164;p21"/>
                <p:cNvCxnSpPr/>
                <p:nvPr/>
              </p:nvCxnSpPr>
              <p:spPr>
                <a:xfrm>
                  <a:off x="1249" y="2756"/>
                  <a:ext cx="0" cy="0"/>
                </a:xfrm>
                <a:prstGeom prst="straightConnector1">
                  <a:avLst/>
                </a:prstGeom>
                <a:noFill/>
                <a:ln w="76200" cap="flat" cmpd="sng">
                  <a:solidFill>
                    <a:srgbClr val="712000"/>
                  </a:solidFill>
                  <a:prstDash val="solid"/>
                  <a:round/>
                  <a:headEnd type="none" w="med" len="med"/>
                  <a:tailEnd type="none" w="med" len="med"/>
                </a:ln>
              </p:spPr>
            </p:cxnSp>
            <p:cxnSp>
              <p:nvCxnSpPr>
                <p:cNvPr id="165" name="Google Shape;165;p21"/>
                <p:cNvCxnSpPr/>
                <p:nvPr/>
              </p:nvCxnSpPr>
              <p:spPr>
                <a:xfrm>
                  <a:off x="1322" y="2813"/>
                  <a:ext cx="0" cy="0"/>
                </a:xfrm>
                <a:prstGeom prst="straightConnector1">
                  <a:avLst/>
                </a:prstGeom>
                <a:noFill/>
                <a:ln w="76200" cap="flat" cmpd="sng">
                  <a:solidFill>
                    <a:srgbClr val="712000"/>
                  </a:solidFill>
                  <a:prstDash val="solid"/>
                  <a:round/>
                  <a:headEnd type="none" w="med" len="med"/>
                  <a:tailEnd type="none" w="med" len="med"/>
                </a:ln>
              </p:spPr>
            </p:cxnSp>
            <p:cxnSp>
              <p:nvCxnSpPr>
                <p:cNvPr id="166" name="Google Shape;166;p21"/>
                <p:cNvCxnSpPr/>
                <p:nvPr/>
              </p:nvCxnSpPr>
              <p:spPr>
                <a:xfrm>
                  <a:off x="1340" y="2815"/>
                  <a:ext cx="0" cy="0"/>
                </a:xfrm>
                <a:prstGeom prst="straightConnector1">
                  <a:avLst/>
                </a:prstGeom>
                <a:noFill/>
                <a:ln w="76200" cap="flat" cmpd="sng">
                  <a:solidFill>
                    <a:srgbClr val="712000"/>
                  </a:solidFill>
                  <a:prstDash val="solid"/>
                  <a:round/>
                  <a:headEnd type="none" w="med" len="med"/>
                  <a:tailEnd type="none" w="med" len="med"/>
                </a:ln>
              </p:spPr>
            </p:cxnSp>
          </p:grpSp>
        </p:grpSp>
        <p:grpSp>
          <p:nvGrpSpPr>
            <p:cNvPr id="167" name="Google Shape;167;p21"/>
            <p:cNvGrpSpPr/>
            <p:nvPr/>
          </p:nvGrpSpPr>
          <p:grpSpPr>
            <a:xfrm>
              <a:off x="766" y="2197"/>
              <a:ext cx="300" cy="300"/>
              <a:chOff x="766" y="2197"/>
              <a:chExt cx="300" cy="300"/>
            </a:xfrm>
          </p:grpSpPr>
          <p:sp>
            <p:nvSpPr>
              <p:cNvPr id="168" name="Google Shape;168;p21"/>
              <p:cNvSpPr/>
              <p:nvPr/>
            </p:nvSpPr>
            <p:spPr>
              <a:xfrm>
                <a:off x="766" y="2197"/>
                <a:ext cx="300" cy="300"/>
              </a:xfrm>
              <a:prstGeom prst="rect">
                <a:avLst/>
              </a:prstGeom>
              <a:gradFill>
                <a:gsLst>
                  <a:gs pos="0">
                    <a:srgbClr val="FFFFFF"/>
                  </a:gs>
                  <a:gs pos="100000">
                    <a:srgbClr val="E5E5E5"/>
                  </a:gs>
                </a:gsLst>
                <a:lin ang="5400012" scaled="0"/>
              </a:gradFill>
              <a:ln>
                <a:noFill/>
              </a:ln>
            </p:spPr>
            <p:txBody>
              <a:bodyPr spcFirstLastPara="1" wrap="square" lIns="68575" tIns="34275" rIns="68575" bIns="34275" anchor="ctr" anchorCtr="0">
                <a:noAutofit/>
              </a:bodyPr>
              <a:lstStyle/>
              <a:p>
                <a:pPr marL="0" marR="0" lvl="0" indent="0" algn="l" rtl="0">
                  <a:spcBef>
                    <a:spcPts val="0"/>
                  </a:spcBef>
                  <a:spcAft>
                    <a:spcPts val="0"/>
                  </a:spcAft>
                  <a:buNone/>
                </a:pPr>
                <a:endParaRPr sz="1800" b="0" u="none">
                  <a:solidFill>
                    <a:schemeClr val="dk1"/>
                  </a:solidFill>
                  <a:latin typeface="Times New Roman"/>
                  <a:ea typeface="Times New Roman"/>
                  <a:cs typeface="Times New Roman"/>
                  <a:sym typeface="Times New Roman"/>
                </a:endParaRPr>
              </a:p>
            </p:txBody>
          </p:sp>
          <p:grpSp>
            <p:nvGrpSpPr>
              <p:cNvPr id="169" name="Google Shape;169;p21"/>
              <p:cNvGrpSpPr/>
              <p:nvPr/>
            </p:nvGrpSpPr>
            <p:grpSpPr>
              <a:xfrm>
                <a:off x="819" y="2230"/>
                <a:ext cx="177" cy="101"/>
                <a:chOff x="819" y="2230"/>
                <a:chExt cx="177" cy="101"/>
              </a:xfrm>
            </p:grpSpPr>
            <p:cxnSp>
              <p:nvCxnSpPr>
                <p:cNvPr id="170" name="Google Shape;170;p21"/>
                <p:cNvCxnSpPr/>
                <p:nvPr/>
              </p:nvCxnSpPr>
              <p:spPr>
                <a:xfrm>
                  <a:off x="896" y="2230"/>
                  <a:ext cx="0" cy="0"/>
                </a:xfrm>
                <a:prstGeom prst="straightConnector1">
                  <a:avLst/>
                </a:prstGeom>
                <a:noFill/>
                <a:ln w="76200" cap="flat" cmpd="sng">
                  <a:solidFill>
                    <a:schemeClr val="hlink"/>
                  </a:solidFill>
                  <a:prstDash val="solid"/>
                  <a:round/>
                  <a:headEnd type="none" w="med" len="med"/>
                  <a:tailEnd type="none" w="med" len="med"/>
                </a:ln>
              </p:spPr>
            </p:cxnSp>
            <p:cxnSp>
              <p:nvCxnSpPr>
                <p:cNvPr id="171" name="Google Shape;171;p21"/>
                <p:cNvCxnSpPr/>
                <p:nvPr/>
              </p:nvCxnSpPr>
              <p:spPr>
                <a:xfrm>
                  <a:off x="996" y="2277"/>
                  <a:ext cx="0" cy="0"/>
                </a:xfrm>
                <a:prstGeom prst="straightConnector1">
                  <a:avLst/>
                </a:prstGeom>
                <a:noFill/>
                <a:ln w="76200" cap="flat" cmpd="sng">
                  <a:solidFill>
                    <a:schemeClr val="hlink"/>
                  </a:solidFill>
                  <a:prstDash val="solid"/>
                  <a:round/>
                  <a:headEnd type="none" w="med" len="med"/>
                  <a:tailEnd type="none" w="med" len="med"/>
                </a:ln>
              </p:spPr>
            </p:cxnSp>
            <p:cxnSp>
              <p:nvCxnSpPr>
                <p:cNvPr id="172" name="Google Shape;172;p21"/>
                <p:cNvCxnSpPr/>
                <p:nvPr/>
              </p:nvCxnSpPr>
              <p:spPr>
                <a:xfrm>
                  <a:off x="819" y="2273"/>
                  <a:ext cx="0" cy="0"/>
                </a:xfrm>
                <a:prstGeom prst="straightConnector1">
                  <a:avLst/>
                </a:prstGeom>
                <a:noFill/>
                <a:ln w="76200" cap="flat" cmpd="sng">
                  <a:solidFill>
                    <a:schemeClr val="hlink"/>
                  </a:solidFill>
                  <a:prstDash val="solid"/>
                  <a:round/>
                  <a:headEnd type="none" w="med" len="med"/>
                  <a:tailEnd type="none" w="med" len="med"/>
                </a:ln>
              </p:spPr>
            </p:cxnSp>
            <p:cxnSp>
              <p:nvCxnSpPr>
                <p:cNvPr id="173" name="Google Shape;173;p21"/>
                <p:cNvCxnSpPr/>
                <p:nvPr/>
              </p:nvCxnSpPr>
              <p:spPr>
                <a:xfrm>
                  <a:off x="892" y="2329"/>
                  <a:ext cx="0" cy="0"/>
                </a:xfrm>
                <a:prstGeom prst="straightConnector1">
                  <a:avLst/>
                </a:prstGeom>
                <a:noFill/>
                <a:ln w="76200" cap="flat" cmpd="sng">
                  <a:solidFill>
                    <a:schemeClr val="hlink"/>
                  </a:solidFill>
                  <a:prstDash val="solid"/>
                  <a:round/>
                  <a:headEnd type="none" w="med" len="med"/>
                  <a:tailEnd type="none" w="med" len="med"/>
                </a:ln>
              </p:spPr>
            </p:cxnSp>
            <p:cxnSp>
              <p:nvCxnSpPr>
                <p:cNvPr id="174" name="Google Shape;174;p21"/>
                <p:cNvCxnSpPr/>
                <p:nvPr/>
              </p:nvCxnSpPr>
              <p:spPr>
                <a:xfrm>
                  <a:off x="911" y="2331"/>
                  <a:ext cx="0" cy="0"/>
                </a:xfrm>
                <a:prstGeom prst="straightConnector1">
                  <a:avLst/>
                </a:prstGeom>
                <a:noFill/>
                <a:ln w="76200" cap="flat" cmpd="sng">
                  <a:solidFill>
                    <a:schemeClr val="hlink"/>
                  </a:solidFill>
                  <a:prstDash val="solid"/>
                  <a:round/>
                  <a:headEnd type="none" w="med" len="med"/>
                  <a:tailEnd type="none" w="med" len="med"/>
                </a:ln>
              </p:spPr>
            </p:cxnSp>
          </p:grpSp>
        </p:grpSp>
        <p:grpSp>
          <p:nvGrpSpPr>
            <p:cNvPr id="175" name="Google Shape;175;p21"/>
            <p:cNvGrpSpPr/>
            <p:nvPr/>
          </p:nvGrpSpPr>
          <p:grpSpPr>
            <a:xfrm>
              <a:off x="766" y="2676"/>
              <a:ext cx="300" cy="300"/>
              <a:chOff x="766" y="2676"/>
              <a:chExt cx="300" cy="300"/>
            </a:xfrm>
          </p:grpSpPr>
          <p:sp>
            <p:nvSpPr>
              <p:cNvPr id="176" name="Google Shape;176;p21"/>
              <p:cNvSpPr/>
              <p:nvPr/>
            </p:nvSpPr>
            <p:spPr>
              <a:xfrm>
                <a:off x="766" y="2676"/>
                <a:ext cx="300" cy="300"/>
              </a:xfrm>
              <a:prstGeom prst="rect">
                <a:avLst/>
              </a:prstGeom>
              <a:gradFill>
                <a:gsLst>
                  <a:gs pos="0">
                    <a:srgbClr val="FFFFFF"/>
                  </a:gs>
                  <a:gs pos="100000">
                    <a:srgbClr val="E5E5E5"/>
                  </a:gs>
                </a:gsLst>
                <a:lin ang="5400012" scaled="0"/>
              </a:gradFill>
              <a:ln>
                <a:noFill/>
              </a:ln>
            </p:spPr>
            <p:txBody>
              <a:bodyPr spcFirstLastPara="1" wrap="square" lIns="68575" tIns="34275" rIns="68575" bIns="34275" anchor="ctr" anchorCtr="0">
                <a:noAutofit/>
              </a:bodyPr>
              <a:lstStyle/>
              <a:p>
                <a:pPr marL="0" marR="0" lvl="0" indent="0" algn="l" rtl="0">
                  <a:spcBef>
                    <a:spcPts val="0"/>
                  </a:spcBef>
                  <a:spcAft>
                    <a:spcPts val="0"/>
                  </a:spcAft>
                  <a:buNone/>
                </a:pPr>
                <a:endParaRPr sz="1800" b="0" u="none">
                  <a:solidFill>
                    <a:schemeClr val="dk1"/>
                  </a:solidFill>
                  <a:latin typeface="Times New Roman"/>
                  <a:ea typeface="Times New Roman"/>
                  <a:cs typeface="Times New Roman"/>
                  <a:sym typeface="Times New Roman"/>
                </a:endParaRPr>
              </a:p>
            </p:txBody>
          </p:sp>
          <p:grpSp>
            <p:nvGrpSpPr>
              <p:cNvPr id="177" name="Google Shape;177;p21"/>
              <p:cNvGrpSpPr/>
              <p:nvPr/>
            </p:nvGrpSpPr>
            <p:grpSpPr>
              <a:xfrm>
                <a:off x="819" y="2712"/>
                <a:ext cx="177" cy="103"/>
                <a:chOff x="819" y="2712"/>
                <a:chExt cx="177" cy="103"/>
              </a:xfrm>
            </p:grpSpPr>
            <p:cxnSp>
              <p:nvCxnSpPr>
                <p:cNvPr id="178" name="Google Shape;178;p21"/>
                <p:cNvCxnSpPr/>
                <p:nvPr/>
              </p:nvCxnSpPr>
              <p:spPr>
                <a:xfrm>
                  <a:off x="896" y="2712"/>
                  <a:ext cx="0" cy="0"/>
                </a:xfrm>
                <a:prstGeom prst="straightConnector1">
                  <a:avLst/>
                </a:prstGeom>
                <a:noFill/>
                <a:ln w="76200" cap="flat" cmpd="sng">
                  <a:solidFill>
                    <a:srgbClr val="FF5008"/>
                  </a:solidFill>
                  <a:prstDash val="solid"/>
                  <a:round/>
                  <a:headEnd type="none" w="med" len="med"/>
                  <a:tailEnd type="none" w="med" len="med"/>
                </a:ln>
              </p:spPr>
            </p:cxnSp>
            <p:cxnSp>
              <p:nvCxnSpPr>
                <p:cNvPr id="179" name="Google Shape;179;p21"/>
                <p:cNvCxnSpPr/>
                <p:nvPr/>
              </p:nvCxnSpPr>
              <p:spPr>
                <a:xfrm>
                  <a:off x="996" y="2760"/>
                  <a:ext cx="0" cy="0"/>
                </a:xfrm>
                <a:prstGeom prst="straightConnector1">
                  <a:avLst/>
                </a:prstGeom>
                <a:noFill/>
                <a:ln w="76200" cap="flat" cmpd="sng">
                  <a:solidFill>
                    <a:srgbClr val="FF5008"/>
                  </a:solidFill>
                  <a:prstDash val="solid"/>
                  <a:round/>
                  <a:headEnd type="none" w="med" len="med"/>
                  <a:tailEnd type="none" w="med" len="med"/>
                </a:ln>
              </p:spPr>
            </p:cxnSp>
            <p:cxnSp>
              <p:nvCxnSpPr>
                <p:cNvPr id="180" name="Google Shape;180;p21"/>
                <p:cNvCxnSpPr/>
                <p:nvPr/>
              </p:nvCxnSpPr>
              <p:spPr>
                <a:xfrm>
                  <a:off x="819" y="2756"/>
                  <a:ext cx="0" cy="0"/>
                </a:xfrm>
                <a:prstGeom prst="straightConnector1">
                  <a:avLst/>
                </a:prstGeom>
                <a:noFill/>
                <a:ln w="76200" cap="flat" cmpd="sng">
                  <a:solidFill>
                    <a:srgbClr val="FF5008"/>
                  </a:solidFill>
                  <a:prstDash val="solid"/>
                  <a:round/>
                  <a:headEnd type="none" w="med" len="med"/>
                  <a:tailEnd type="none" w="med" len="med"/>
                </a:ln>
              </p:spPr>
            </p:cxnSp>
            <p:cxnSp>
              <p:nvCxnSpPr>
                <p:cNvPr id="181" name="Google Shape;181;p21"/>
                <p:cNvCxnSpPr/>
                <p:nvPr/>
              </p:nvCxnSpPr>
              <p:spPr>
                <a:xfrm>
                  <a:off x="892" y="2813"/>
                  <a:ext cx="0" cy="0"/>
                </a:xfrm>
                <a:prstGeom prst="straightConnector1">
                  <a:avLst/>
                </a:prstGeom>
                <a:noFill/>
                <a:ln w="76200" cap="flat" cmpd="sng">
                  <a:solidFill>
                    <a:srgbClr val="FF5008"/>
                  </a:solidFill>
                  <a:prstDash val="solid"/>
                  <a:round/>
                  <a:headEnd type="none" w="med" len="med"/>
                  <a:tailEnd type="none" w="med" len="med"/>
                </a:ln>
              </p:spPr>
            </p:cxnSp>
            <p:cxnSp>
              <p:nvCxnSpPr>
                <p:cNvPr id="182" name="Google Shape;182;p21"/>
                <p:cNvCxnSpPr/>
                <p:nvPr/>
              </p:nvCxnSpPr>
              <p:spPr>
                <a:xfrm>
                  <a:off x="911" y="2815"/>
                  <a:ext cx="0" cy="0"/>
                </a:xfrm>
                <a:prstGeom prst="straightConnector1">
                  <a:avLst/>
                </a:prstGeom>
                <a:noFill/>
                <a:ln w="76200" cap="flat" cmpd="sng">
                  <a:solidFill>
                    <a:srgbClr val="FF5008"/>
                  </a:solidFill>
                  <a:prstDash val="solid"/>
                  <a:round/>
                  <a:headEnd type="none" w="med" len="med"/>
                  <a:tailEnd type="none" w="med" len="med"/>
                </a:ln>
              </p:spPr>
            </p:cxnSp>
          </p:grpSp>
        </p:grpSp>
        <p:grpSp>
          <p:nvGrpSpPr>
            <p:cNvPr id="183" name="Google Shape;183;p21"/>
            <p:cNvGrpSpPr/>
            <p:nvPr/>
          </p:nvGrpSpPr>
          <p:grpSpPr>
            <a:xfrm>
              <a:off x="766" y="3394"/>
              <a:ext cx="300" cy="300"/>
              <a:chOff x="766" y="3394"/>
              <a:chExt cx="300" cy="300"/>
            </a:xfrm>
          </p:grpSpPr>
          <p:sp>
            <p:nvSpPr>
              <p:cNvPr id="184" name="Google Shape;184;p21"/>
              <p:cNvSpPr/>
              <p:nvPr/>
            </p:nvSpPr>
            <p:spPr>
              <a:xfrm>
                <a:off x="766" y="3394"/>
                <a:ext cx="300" cy="300"/>
              </a:xfrm>
              <a:prstGeom prst="rect">
                <a:avLst/>
              </a:prstGeom>
              <a:gradFill>
                <a:gsLst>
                  <a:gs pos="0">
                    <a:srgbClr val="FFFFFF"/>
                  </a:gs>
                  <a:gs pos="100000">
                    <a:srgbClr val="E5E5E5"/>
                  </a:gs>
                </a:gsLst>
                <a:lin ang="5400012" scaled="0"/>
              </a:gradFill>
              <a:ln>
                <a:noFill/>
              </a:ln>
            </p:spPr>
            <p:txBody>
              <a:bodyPr spcFirstLastPara="1" wrap="square" lIns="68575" tIns="34275" rIns="68575" bIns="34275" anchor="ctr" anchorCtr="0">
                <a:noAutofit/>
              </a:bodyPr>
              <a:lstStyle/>
              <a:p>
                <a:pPr marL="0" marR="0" lvl="0" indent="0" algn="l" rtl="0">
                  <a:spcBef>
                    <a:spcPts val="0"/>
                  </a:spcBef>
                  <a:spcAft>
                    <a:spcPts val="0"/>
                  </a:spcAft>
                  <a:buNone/>
                </a:pPr>
                <a:endParaRPr sz="1800" b="0" u="none">
                  <a:solidFill>
                    <a:schemeClr val="dk1"/>
                  </a:solidFill>
                  <a:latin typeface="Times New Roman"/>
                  <a:ea typeface="Times New Roman"/>
                  <a:cs typeface="Times New Roman"/>
                  <a:sym typeface="Times New Roman"/>
                </a:endParaRPr>
              </a:p>
            </p:txBody>
          </p:sp>
          <p:grpSp>
            <p:nvGrpSpPr>
              <p:cNvPr id="185" name="Google Shape;185;p21"/>
              <p:cNvGrpSpPr/>
              <p:nvPr/>
            </p:nvGrpSpPr>
            <p:grpSpPr>
              <a:xfrm>
                <a:off x="819" y="3431"/>
                <a:ext cx="177" cy="102"/>
                <a:chOff x="819" y="3431"/>
                <a:chExt cx="177" cy="102"/>
              </a:xfrm>
            </p:grpSpPr>
            <p:cxnSp>
              <p:nvCxnSpPr>
                <p:cNvPr id="186" name="Google Shape;186;p21"/>
                <p:cNvCxnSpPr/>
                <p:nvPr/>
              </p:nvCxnSpPr>
              <p:spPr>
                <a:xfrm>
                  <a:off x="896" y="3431"/>
                  <a:ext cx="0" cy="0"/>
                </a:xfrm>
                <a:prstGeom prst="straightConnector1">
                  <a:avLst/>
                </a:prstGeom>
                <a:noFill/>
                <a:ln w="76200" cap="flat" cmpd="sng">
                  <a:solidFill>
                    <a:srgbClr val="676767"/>
                  </a:solidFill>
                  <a:prstDash val="solid"/>
                  <a:round/>
                  <a:headEnd type="none" w="med" len="med"/>
                  <a:tailEnd type="none" w="med" len="med"/>
                </a:ln>
              </p:spPr>
            </p:cxnSp>
            <p:cxnSp>
              <p:nvCxnSpPr>
                <p:cNvPr id="187" name="Google Shape;187;p21"/>
                <p:cNvCxnSpPr/>
                <p:nvPr/>
              </p:nvCxnSpPr>
              <p:spPr>
                <a:xfrm>
                  <a:off x="996" y="3478"/>
                  <a:ext cx="0" cy="0"/>
                </a:xfrm>
                <a:prstGeom prst="straightConnector1">
                  <a:avLst/>
                </a:prstGeom>
                <a:noFill/>
                <a:ln w="76200" cap="flat" cmpd="sng">
                  <a:solidFill>
                    <a:srgbClr val="676767"/>
                  </a:solidFill>
                  <a:prstDash val="solid"/>
                  <a:round/>
                  <a:headEnd type="none" w="med" len="med"/>
                  <a:tailEnd type="none" w="med" len="med"/>
                </a:ln>
              </p:spPr>
            </p:cxnSp>
            <p:cxnSp>
              <p:nvCxnSpPr>
                <p:cNvPr id="188" name="Google Shape;188;p21"/>
                <p:cNvCxnSpPr/>
                <p:nvPr/>
              </p:nvCxnSpPr>
              <p:spPr>
                <a:xfrm>
                  <a:off x="819" y="3474"/>
                  <a:ext cx="0" cy="0"/>
                </a:xfrm>
                <a:prstGeom prst="straightConnector1">
                  <a:avLst/>
                </a:prstGeom>
                <a:noFill/>
                <a:ln w="76200" cap="flat" cmpd="sng">
                  <a:solidFill>
                    <a:srgbClr val="676767"/>
                  </a:solidFill>
                  <a:prstDash val="solid"/>
                  <a:round/>
                  <a:headEnd type="none" w="med" len="med"/>
                  <a:tailEnd type="none" w="med" len="med"/>
                </a:ln>
              </p:spPr>
            </p:cxnSp>
            <p:cxnSp>
              <p:nvCxnSpPr>
                <p:cNvPr id="189" name="Google Shape;189;p21"/>
                <p:cNvCxnSpPr/>
                <p:nvPr/>
              </p:nvCxnSpPr>
              <p:spPr>
                <a:xfrm>
                  <a:off x="892" y="3531"/>
                  <a:ext cx="0" cy="0"/>
                </a:xfrm>
                <a:prstGeom prst="straightConnector1">
                  <a:avLst/>
                </a:prstGeom>
                <a:noFill/>
                <a:ln w="76200" cap="flat" cmpd="sng">
                  <a:solidFill>
                    <a:srgbClr val="676767"/>
                  </a:solidFill>
                  <a:prstDash val="solid"/>
                  <a:round/>
                  <a:headEnd type="none" w="med" len="med"/>
                  <a:tailEnd type="none" w="med" len="med"/>
                </a:ln>
              </p:spPr>
            </p:cxnSp>
            <p:cxnSp>
              <p:nvCxnSpPr>
                <p:cNvPr id="190" name="Google Shape;190;p21"/>
                <p:cNvCxnSpPr/>
                <p:nvPr/>
              </p:nvCxnSpPr>
              <p:spPr>
                <a:xfrm>
                  <a:off x="911" y="3533"/>
                  <a:ext cx="0" cy="0"/>
                </a:xfrm>
                <a:prstGeom prst="straightConnector1">
                  <a:avLst/>
                </a:prstGeom>
                <a:noFill/>
                <a:ln w="76200" cap="flat" cmpd="sng">
                  <a:solidFill>
                    <a:srgbClr val="676767"/>
                  </a:solidFill>
                  <a:prstDash val="solid"/>
                  <a:round/>
                  <a:headEnd type="none" w="med" len="med"/>
                  <a:tailEnd type="none" w="med" len="med"/>
                </a:ln>
              </p:spPr>
            </p:cxnSp>
          </p:grpSp>
        </p:grpSp>
        <p:grpSp>
          <p:nvGrpSpPr>
            <p:cNvPr id="191" name="Google Shape;191;p21"/>
            <p:cNvGrpSpPr/>
            <p:nvPr/>
          </p:nvGrpSpPr>
          <p:grpSpPr>
            <a:xfrm>
              <a:off x="766" y="2437"/>
              <a:ext cx="300" cy="300"/>
              <a:chOff x="766" y="2437"/>
              <a:chExt cx="300" cy="300"/>
            </a:xfrm>
          </p:grpSpPr>
          <p:sp>
            <p:nvSpPr>
              <p:cNvPr id="192" name="Google Shape;192;p21"/>
              <p:cNvSpPr/>
              <p:nvPr/>
            </p:nvSpPr>
            <p:spPr>
              <a:xfrm>
                <a:off x="766" y="2437"/>
                <a:ext cx="300" cy="300"/>
              </a:xfrm>
              <a:prstGeom prst="rect">
                <a:avLst/>
              </a:prstGeom>
              <a:gradFill>
                <a:gsLst>
                  <a:gs pos="0">
                    <a:srgbClr val="FFFFFF"/>
                  </a:gs>
                  <a:gs pos="100000">
                    <a:srgbClr val="E5E5E5"/>
                  </a:gs>
                </a:gsLst>
                <a:lin ang="5400012" scaled="0"/>
              </a:gradFill>
              <a:ln>
                <a:noFill/>
              </a:ln>
            </p:spPr>
            <p:txBody>
              <a:bodyPr spcFirstLastPara="1" wrap="square" lIns="68575" tIns="34275" rIns="68575" bIns="34275" anchor="ctr" anchorCtr="0">
                <a:noAutofit/>
              </a:bodyPr>
              <a:lstStyle/>
              <a:p>
                <a:pPr marL="0" marR="0" lvl="0" indent="0" algn="l" rtl="0">
                  <a:spcBef>
                    <a:spcPts val="0"/>
                  </a:spcBef>
                  <a:spcAft>
                    <a:spcPts val="0"/>
                  </a:spcAft>
                  <a:buNone/>
                </a:pPr>
                <a:endParaRPr sz="1800" b="0" u="none">
                  <a:solidFill>
                    <a:schemeClr val="dk1"/>
                  </a:solidFill>
                  <a:latin typeface="Times New Roman"/>
                  <a:ea typeface="Times New Roman"/>
                  <a:cs typeface="Times New Roman"/>
                  <a:sym typeface="Times New Roman"/>
                </a:endParaRPr>
              </a:p>
            </p:txBody>
          </p:sp>
          <p:grpSp>
            <p:nvGrpSpPr>
              <p:cNvPr id="193" name="Google Shape;193;p21"/>
              <p:cNvGrpSpPr/>
              <p:nvPr/>
            </p:nvGrpSpPr>
            <p:grpSpPr>
              <a:xfrm>
                <a:off x="819" y="2473"/>
                <a:ext cx="177" cy="103"/>
                <a:chOff x="819" y="2473"/>
                <a:chExt cx="177" cy="103"/>
              </a:xfrm>
            </p:grpSpPr>
            <p:cxnSp>
              <p:nvCxnSpPr>
                <p:cNvPr id="194" name="Google Shape;194;p21"/>
                <p:cNvCxnSpPr/>
                <p:nvPr/>
              </p:nvCxnSpPr>
              <p:spPr>
                <a:xfrm>
                  <a:off x="896" y="2473"/>
                  <a:ext cx="0" cy="0"/>
                </a:xfrm>
                <a:prstGeom prst="straightConnector1">
                  <a:avLst/>
                </a:prstGeom>
                <a:noFill/>
                <a:ln w="76200" cap="flat" cmpd="sng">
                  <a:solidFill>
                    <a:srgbClr val="232323"/>
                  </a:solidFill>
                  <a:prstDash val="solid"/>
                  <a:round/>
                  <a:headEnd type="none" w="med" len="med"/>
                  <a:tailEnd type="none" w="med" len="med"/>
                </a:ln>
              </p:spPr>
            </p:cxnSp>
            <p:cxnSp>
              <p:nvCxnSpPr>
                <p:cNvPr id="195" name="Google Shape;195;p21"/>
                <p:cNvCxnSpPr/>
                <p:nvPr/>
              </p:nvCxnSpPr>
              <p:spPr>
                <a:xfrm>
                  <a:off x="996" y="2520"/>
                  <a:ext cx="0" cy="0"/>
                </a:xfrm>
                <a:prstGeom prst="straightConnector1">
                  <a:avLst/>
                </a:prstGeom>
                <a:noFill/>
                <a:ln w="76200" cap="flat" cmpd="sng">
                  <a:solidFill>
                    <a:srgbClr val="232323"/>
                  </a:solidFill>
                  <a:prstDash val="solid"/>
                  <a:round/>
                  <a:headEnd type="none" w="med" len="med"/>
                  <a:tailEnd type="none" w="med" len="med"/>
                </a:ln>
              </p:spPr>
            </p:cxnSp>
            <p:cxnSp>
              <p:nvCxnSpPr>
                <p:cNvPr id="196" name="Google Shape;196;p21"/>
                <p:cNvCxnSpPr/>
                <p:nvPr/>
              </p:nvCxnSpPr>
              <p:spPr>
                <a:xfrm>
                  <a:off x="819" y="2516"/>
                  <a:ext cx="0" cy="0"/>
                </a:xfrm>
                <a:prstGeom prst="straightConnector1">
                  <a:avLst/>
                </a:prstGeom>
                <a:noFill/>
                <a:ln w="76200" cap="flat" cmpd="sng">
                  <a:solidFill>
                    <a:srgbClr val="232323"/>
                  </a:solidFill>
                  <a:prstDash val="solid"/>
                  <a:round/>
                  <a:headEnd type="none" w="med" len="med"/>
                  <a:tailEnd type="none" w="med" len="med"/>
                </a:ln>
              </p:spPr>
            </p:cxnSp>
            <p:cxnSp>
              <p:nvCxnSpPr>
                <p:cNvPr id="197" name="Google Shape;197;p21"/>
                <p:cNvCxnSpPr/>
                <p:nvPr/>
              </p:nvCxnSpPr>
              <p:spPr>
                <a:xfrm>
                  <a:off x="892" y="2574"/>
                  <a:ext cx="0" cy="0"/>
                </a:xfrm>
                <a:prstGeom prst="straightConnector1">
                  <a:avLst/>
                </a:prstGeom>
                <a:noFill/>
                <a:ln w="76200" cap="flat" cmpd="sng">
                  <a:solidFill>
                    <a:srgbClr val="232323"/>
                  </a:solidFill>
                  <a:prstDash val="solid"/>
                  <a:round/>
                  <a:headEnd type="none" w="med" len="med"/>
                  <a:tailEnd type="none" w="med" len="med"/>
                </a:ln>
              </p:spPr>
            </p:cxnSp>
            <p:cxnSp>
              <p:nvCxnSpPr>
                <p:cNvPr id="198" name="Google Shape;198;p21"/>
                <p:cNvCxnSpPr/>
                <p:nvPr/>
              </p:nvCxnSpPr>
              <p:spPr>
                <a:xfrm>
                  <a:off x="911" y="2576"/>
                  <a:ext cx="0" cy="0"/>
                </a:xfrm>
                <a:prstGeom prst="straightConnector1">
                  <a:avLst/>
                </a:prstGeom>
                <a:noFill/>
                <a:ln w="76200" cap="flat" cmpd="sng">
                  <a:solidFill>
                    <a:srgbClr val="232323"/>
                  </a:solidFill>
                  <a:prstDash val="solid"/>
                  <a:round/>
                  <a:headEnd type="none" w="med" len="med"/>
                  <a:tailEnd type="none" w="med" len="med"/>
                </a:ln>
              </p:spPr>
            </p:cxnSp>
          </p:grpSp>
        </p:grpSp>
        <p:grpSp>
          <p:nvGrpSpPr>
            <p:cNvPr id="199" name="Google Shape;199;p21"/>
            <p:cNvGrpSpPr/>
            <p:nvPr/>
          </p:nvGrpSpPr>
          <p:grpSpPr>
            <a:xfrm>
              <a:off x="770" y="3162"/>
              <a:ext cx="300" cy="300"/>
              <a:chOff x="770" y="3162"/>
              <a:chExt cx="300" cy="300"/>
            </a:xfrm>
          </p:grpSpPr>
          <p:sp>
            <p:nvSpPr>
              <p:cNvPr id="200" name="Google Shape;200;p21"/>
              <p:cNvSpPr/>
              <p:nvPr/>
            </p:nvSpPr>
            <p:spPr>
              <a:xfrm>
                <a:off x="770" y="3162"/>
                <a:ext cx="300" cy="300"/>
              </a:xfrm>
              <a:prstGeom prst="rect">
                <a:avLst/>
              </a:prstGeom>
              <a:gradFill>
                <a:gsLst>
                  <a:gs pos="0">
                    <a:srgbClr val="FFFFFF"/>
                  </a:gs>
                  <a:gs pos="100000">
                    <a:srgbClr val="E5E5E5"/>
                  </a:gs>
                </a:gsLst>
                <a:lin ang="5400012" scaled="0"/>
              </a:gradFill>
              <a:ln>
                <a:noFill/>
              </a:ln>
            </p:spPr>
            <p:txBody>
              <a:bodyPr spcFirstLastPara="1" wrap="square" lIns="68575" tIns="34275" rIns="68575" bIns="34275" anchor="ctr" anchorCtr="0">
                <a:noAutofit/>
              </a:bodyPr>
              <a:lstStyle/>
              <a:p>
                <a:pPr marL="0" marR="0" lvl="0" indent="0" algn="l" rtl="0">
                  <a:spcBef>
                    <a:spcPts val="0"/>
                  </a:spcBef>
                  <a:spcAft>
                    <a:spcPts val="0"/>
                  </a:spcAft>
                  <a:buNone/>
                </a:pPr>
                <a:endParaRPr sz="1800" b="0" u="none">
                  <a:solidFill>
                    <a:schemeClr val="dk1"/>
                  </a:solidFill>
                  <a:latin typeface="Times New Roman"/>
                  <a:ea typeface="Times New Roman"/>
                  <a:cs typeface="Times New Roman"/>
                  <a:sym typeface="Times New Roman"/>
                </a:endParaRPr>
              </a:p>
            </p:txBody>
          </p:sp>
          <p:grpSp>
            <p:nvGrpSpPr>
              <p:cNvPr id="201" name="Google Shape;201;p21"/>
              <p:cNvGrpSpPr/>
              <p:nvPr/>
            </p:nvGrpSpPr>
            <p:grpSpPr>
              <a:xfrm>
                <a:off x="823" y="3199"/>
                <a:ext cx="177" cy="102"/>
                <a:chOff x="823" y="3199"/>
                <a:chExt cx="177" cy="102"/>
              </a:xfrm>
            </p:grpSpPr>
            <p:cxnSp>
              <p:nvCxnSpPr>
                <p:cNvPr id="202" name="Google Shape;202;p21"/>
                <p:cNvCxnSpPr/>
                <p:nvPr/>
              </p:nvCxnSpPr>
              <p:spPr>
                <a:xfrm>
                  <a:off x="900" y="3199"/>
                  <a:ext cx="0" cy="0"/>
                </a:xfrm>
                <a:prstGeom prst="straightConnector1">
                  <a:avLst/>
                </a:prstGeom>
                <a:noFill/>
                <a:ln w="76200" cap="flat" cmpd="sng">
                  <a:solidFill>
                    <a:srgbClr val="FE9B03"/>
                  </a:solidFill>
                  <a:prstDash val="solid"/>
                  <a:round/>
                  <a:headEnd type="none" w="med" len="med"/>
                  <a:tailEnd type="none" w="med" len="med"/>
                </a:ln>
              </p:spPr>
            </p:cxnSp>
            <p:cxnSp>
              <p:nvCxnSpPr>
                <p:cNvPr id="203" name="Google Shape;203;p21"/>
                <p:cNvCxnSpPr/>
                <p:nvPr/>
              </p:nvCxnSpPr>
              <p:spPr>
                <a:xfrm>
                  <a:off x="1000" y="3246"/>
                  <a:ext cx="0" cy="0"/>
                </a:xfrm>
                <a:prstGeom prst="straightConnector1">
                  <a:avLst/>
                </a:prstGeom>
                <a:noFill/>
                <a:ln w="76200" cap="flat" cmpd="sng">
                  <a:solidFill>
                    <a:srgbClr val="FE9B03"/>
                  </a:solidFill>
                  <a:prstDash val="solid"/>
                  <a:round/>
                  <a:headEnd type="none" w="med" len="med"/>
                  <a:tailEnd type="none" w="med" len="med"/>
                </a:ln>
              </p:spPr>
            </p:cxnSp>
            <p:cxnSp>
              <p:nvCxnSpPr>
                <p:cNvPr id="204" name="Google Shape;204;p21"/>
                <p:cNvCxnSpPr/>
                <p:nvPr/>
              </p:nvCxnSpPr>
              <p:spPr>
                <a:xfrm>
                  <a:off x="823" y="3242"/>
                  <a:ext cx="0" cy="0"/>
                </a:xfrm>
                <a:prstGeom prst="straightConnector1">
                  <a:avLst/>
                </a:prstGeom>
                <a:noFill/>
                <a:ln w="76200" cap="flat" cmpd="sng">
                  <a:solidFill>
                    <a:srgbClr val="FE9B03"/>
                  </a:solidFill>
                  <a:prstDash val="solid"/>
                  <a:round/>
                  <a:headEnd type="none" w="med" len="med"/>
                  <a:tailEnd type="none" w="med" len="med"/>
                </a:ln>
              </p:spPr>
            </p:cxnSp>
            <p:cxnSp>
              <p:nvCxnSpPr>
                <p:cNvPr id="205" name="Google Shape;205;p21"/>
                <p:cNvCxnSpPr/>
                <p:nvPr/>
              </p:nvCxnSpPr>
              <p:spPr>
                <a:xfrm>
                  <a:off x="896" y="3300"/>
                  <a:ext cx="0" cy="0"/>
                </a:xfrm>
                <a:prstGeom prst="straightConnector1">
                  <a:avLst/>
                </a:prstGeom>
                <a:noFill/>
                <a:ln w="76200" cap="flat" cmpd="sng">
                  <a:solidFill>
                    <a:srgbClr val="FE9B03"/>
                  </a:solidFill>
                  <a:prstDash val="solid"/>
                  <a:round/>
                  <a:headEnd type="none" w="med" len="med"/>
                  <a:tailEnd type="none" w="med" len="med"/>
                </a:ln>
              </p:spPr>
            </p:cxnSp>
            <p:cxnSp>
              <p:nvCxnSpPr>
                <p:cNvPr id="206" name="Google Shape;206;p21"/>
                <p:cNvCxnSpPr/>
                <p:nvPr/>
              </p:nvCxnSpPr>
              <p:spPr>
                <a:xfrm>
                  <a:off x="914" y="3301"/>
                  <a:ext cx="0" cy="0"/>
                </a:xfrm>
                <a:prstGeom prst="straightConnector1">
                  <a:avLst/>
                </a:prstGeom>
                <a:noFill/>
                <a:ln w="76200" cap="flat" cmpd="sng">
                  <a:solidFill>
                    <a:srgbClr val="FE9B03"/>
                  </a:solidFill>
                  <a:prstDash val="solid"/>
                  <a:round/>
                  <a:headEnd type="none" w="med" len="med"/>
                  <a:tailEnd type="none" w="med" len="med"/>
                </a:ln>
              </p:spPr>
            </p:cxnSp>
          </p:grpSp>
        </p:grpSp>
        <p:grpSp>
          <p:nvGrpSpPr>
            <p:cNvPr id="207" name="Google Shape;207;p21"/>
            <p:cNvGrpSpPr/>
            <p:nvPr/>
          </p:nvGrpSpPr>
          <p:grpSpPr>
            <a:xfrm>
              <a:off x="766" y="2927"/>
              <a:ext cx="300" cy="300"/>
              <a:chOff x="766" y="2927"/>
              <a:chExt cx="300" cy="300"/>
            </a:xfrm>
          </p:grpSpPr>
          <p:sp>
            <p:nvSpPr>
              <p:cNvPr id="208" name="Google Shape;208;p21"/>
              <p:cNvSpPr/>
              <p:nvPr/>
            </p:nvSpPr>
            <p:spPr>
              <a:xfrm>
                <a:off x="766" y="2927"/>
                <a:ext cx="300" cy="300"/>
              </a:xfrm>
              <a:prstGeom prst="rect">
                <a:avLst/>
              </a:prstGeom>
              <a:gradFill>
                <a:gsLst>
                  <a:gs pos="0">
                    <a:srgbClr val="FFFFFF"/>
                  </a:gs>
                  <a:gs pos="100000">
                    <a:srgbClr val="E5E5E5"/>
                  </a:gs>
                </a:gsLst>
                <a:lin ang="5400012" scaled="0"/>
              </a:gradFill>
              <a:ln>
                <a:noFill/>
              </a:ln>
            </p:spPr>
            <p:txBody>
              <a:bodyPr spcFirstLastPara="1" wrap="square" lIns="68575" tIns="34275" rIns="68575" bIns="34275" anchor="ctr" anchorCtr="0">
                <a:noAutofit/>
              </a:bodyPr>
              <a:lstStyle/>
              <a:p>
                <a:pPr marL="0" marR="0" lvl="0" indent="0" algn="l" rtl="0">
                  <a:spcBef>
                    <a:spcPts val="0"/>
                  </a:spcBef>
                  <a:spcAft>
                    <a:spcPts val="0"/>
                  </a:spcAft>
                  <a:buNone/>
                </a:pPr>
                <a:endParaRPr sz="1800" b="0" u="none">
                  <a:solidFill>
                    <a:schemeClr val="dk1"/>
                  </a:solidFill>
                  <a:latin typeface="Times New Roman"/>
                  <a:ea typeface="Times New Roman"/>
                  <a:cs typeface="Times New Roman"/>
                  <a:sym typeface="Times New Roman"/>
                </a:endParaRPr>
              </a:p>
            </p:txBody>
          </p:sp>
          <p:grpSp>
            <p:nvGrpSpPr>
              <p:cNvPr id="209" name="Google Shape;209;p21"/>
              <p:cNvGrpSpPr/>
              <p:nvPr/>
            </p:nvGrpSpPr>
            <p:grpSpPr>
              <a:xfrm>
                <a:off x="819" y="2963"/>
                <a:ext cx="177" cy="103"/>
                <a:chOff x="819" y="2963"/>
                <a:chExt cx="177" cy="103"/>
              </a:xfrm>
            </p:grpSpPr>
            <p:cxnSp>
              <p:nvCxnSpPr>
                <p:cNvPr id="210" name="Google Shape;210;p21"/>
                <p:cNvCxnSpPr/>
                <p:nvPr/>
              </p:nvCxnSpPr>
              <p:spPr>
                <a:xfrm>
                  <a:off x="896" y="2963"/>
                  <a:ext cx="0" cy="0"/>
                </a:xfrm>
                <a:prstGeom prst="straightConnector1">
                  <a:avLst/>
                </a:prstGeom>
                <a:noFill/>
                <a:ln w="76200" cap="flat" cmpd="sng">
                  <a:solidFill>
                    <a:srgbClr val="005400"/>
                  </a:solidFill>
                  <a:prstDash val="solid"/>
                  <a:round/>
                  <a:headEnd type="none" w="med" len="med"/>
                  <a:tailEnd type="none" w="med" len="med"/>
                </a:ln>
              </p:spPr>
            </p:cxnSp>
            <p:cxnSp>
              <p:nvCxnSpPr>
                <p:cNvPr id="211" name="Google Shape;211;p21"/>
                <p:cNvCxnSpPr/>
                <p:nvPr/>
              </p:nvCxnSpPr>
              <p:spPr>
                <a:xfrm>
                  <a:off x="996" y="3010"/>
                  <a:ext cx="0" cy="0"/>
                </a:xfrm>
                <a:prstGeom prst="straightConnector1">
                  <a:avLst/>
                </a:prstGeom>
                <a:noFill/>
                <a:ln w="76200" cap="flat" cmpd="sng">
                  <a:solidFill>
                    <a:srgbClr val="005400"/>
                  </a:solidFill>
                  <a:prstDash val="solid"/>
                  <a:round/>
                  <a:headEnd type="none" w="med" len="med"/>
                  <a:tailEnd type="none" w="med" len="med"/>
                </a:ln>
              </p:spPr>
            </p:cxnSp>
            <p:cxnSp>
              <p:nvCxnSpPr>
                <p:cNvPr id="212" name="Google Shape;212;p21"/>
                <p:cNvCxnSpPr/>
                <p:nvPr/>
              </p:nvCxnSpPr>
              <p:spPr>
                <a:xfrm>
                  <a:off x="819" y="3007"/>
                  <a:ext cx="0" cy="0"/>
                </a:xfrm>
                <a:prstGeom prst="straightConnector1">
                  <a:avLst/>
                </a:prstGeom>
                <a:noFill/>
                <a:ln w="76200" cap="flat" cmpd="sng">
                  <a:solidFill>
                    <a:srgbClr val="005400"/>
                  </a:solidFill>
                  <a:prstDash val="solid"/>
                  <a:round/>
                  <a:headEnd type="none" w="med" len="med"/>
                  <a:tailEnd type="none" w="med" len="med"/>
                </a:ln>
              </p:spPr>
            </p:cxnSp>
            <p:cxnSp>
              <p:nvCxnSpPr>
                <p:cNvPr id="213" name="Google Shape;213;p21"/>
                <p:cNvCxnSpPr/>
                <p:nvPr/>
              </p:nvCxnSpPr>
              <p:spPr>
                <a:xfrm>
                  <a:off x="892" y="3064"/>
                  <a:ext cx="0" cy="0"/>
                </a:xfrm>
                <a:prstGeom prst="straightConnector1">
                  <a:avLst/>
                </a:prstGeom>
                <a:noFill/>
                <a:ln w="76200" cap="flat" cmpd="sng">
                  <a:solidFill>
                    <a:srgbClr val="005400"/>
                  </a:solidFill>
                  <a:prstDash val="solid"/>
                  <a:round/>
                  <a:headEnd type="none" w="med" len="med"/>
                  <a:tailEnd type="none" w="med" len="med"/>
                </a:ln>
              </p:spPr>
            </p:cxnSp>
            <p:cxnSp>
              <p:nvCxnSpPr>
                <p:cNvPr id="214" name="Google Shape;214;p21"/>
                <p:cNvCxnSpPr/>
                <p:nvPr/>
              </p:nvCxnSpPr>
              <p:spPr>
                <a:xfrm>
                  <a:off x="911" y="3066"/>
                  <a:ext cx="0" cy="0"/>
                </a:xfrm>
                <a:prstGeom prst="straightConnector1">
                  <a:avLst/>
                </a:prstGeom>
                <a:noFill/>
                <a:ln w="76200" cap="flat" cmpd="sng">
                  <a:solidFill>
                    <a:srgbClr val="005400"/>
                  </a:solidFill>
                  <a:prstDash val="solid"/>
                  <a:round/>
                  <a:headEnd type="none" w="med" len="med"/>
                  <a:tailEnd type="none" w="med" len="med"/>
                </a:ln>
              </p:spPr>
            </p:cxnSp>
          </p:grpSp>
        </p:grpSp>
      </p:grpSp>
      <p:sp>
        <p:nvSpPr>
          <p:cNvPr id="215" name="Google Shape;215;p21"/>
          <p:cNvSpPr/>
          <p:nvPr/>
        </p:nvSpPr>
        <p:spPr>
          <a:xfrm>
            <a:off x="1703826" y="3196778"/>
            <a:ext cx="1331100" cy="202500"/>
          </a:xfrm>
          <a:prstGeom prst="rect">
            <a:avLst/>
          </a:prstGeom>
          <a:noFill/>
          <a:ln>
            <a:noFill/>
          </a:ln>
        </p:spPr>
        <p:txBody>
          <a:bodyPr spcFirstLastPara="1" wrap="square" lIns="65475" tIns="33350" rIns="65475" bIns="33350" anchor="t" anchorCtr="0">
            <a:noAutofit/>
          </a:bodyPr>
          <a:lstStyle/>
          <a:p>
            <a:pPr marL="0" marR="0" lvl="0" indent="0" algn="ctr" rtl="0">
              <a:lnSpc>
                <a:spcPct val="90000"/>
              </a:lnSpc>
              <a:spcBef>
                <a:spcPts val="0"/>
              </a:spcBef>
              <a:spcAft>
                <a:spcPts val="0"/>
              </a:spcAft>
              <a:buNone/>
            </a:pPr>
            <a:r>
              <a:rPr lang="en-GB" sz="1000" b="1" u="none">
                <a:solidFill>
                  <a:srgbClr val="00279F"/>
                </a:solidFill>
                <a:latin typeface="Times New Roman"/>
                <a:ea typeface="Times New Roman"/>
                <a:cs typeface="Times New Roman"/>
                <a:sym typeface="Times New Roman"/>
              </a:rPr>
              <a:t>Choosing the 12 topics</a:t>
            </a:r>
            <a:endParaRPr sz="1100"/>
          </a:p>
        </p:txBody>
      </p:sp>
      <p:cxnSp>
        <p:nvCxnSpPr>
          <p:cNvPr id="216" name="Google Shape;216;p21"/>
          <p:cNvCxnSpPr/>
          <p:nvPr/>
        </p:nvCxnSpPr>
        <p:spPr>
          <a:xfrm>
            <a:off x="2383633" y="2158603"/>
            <a:ext cx="0" cy="307200"/>
          </a:xfrm>
          <a:prstGeom prst="straightConnector1">
            <a:avLst/>
          </a:prstGeom>
          <a:noFill/>
          <a:ln w="25400" cap="flat" cmpd="sng">
            <a:solidFill>
              <a:srgbClr val="00279F"/>
            </a:solidFill>
            <a:prstDash val="solid"/>
            <a:round/>
            <a:headEnd type="none" w="med" len="med"/>
            <a:tailEnd type="triangle" w="med" len="med"/>
          </a:ln>
        </p:spPr>
      </p:cxnSp>
      <p:sp>
        <p:nvSpPr>
          <p:cNvPr id="217" name="Google Shape;217;p21"/>
          <p:cNvSpPr/>
          <p:nvPr/>
        </p:nvSpPr>
        <p:spPr>
          <a:xfrm>
            <a:off x="1833575" y="1077525"/>
            <a:ext cx="1071600" cy="357300"/>
          </a:xfrm>
          <a:prstGeom prst="rect">
            <a:avLst/>
          </a:prstGeom>
          <a:noFill/>
          <a:ln>
            <a:noFill/>
          </a:ln>
        </p:spPr>
        <p:txBody>
          <a:bodyPr spcFirstLastPara="1" wrap="square" lIns="65475" tIns="33350" rIns="65475" bIns="33350" anchor="t" anchorCtr="0">
            <a:noAutofit/>
          </a:bodyPr>
          <a:lstStyle/>
          <a:p>
            <a:pPr marL="0" marR="0" lvl="0" indent="0" algn="ctr" rtl="0">
              <a:lnSpc>
                <a:spcPct val="90000"/>
              </a:lnSpc>
              <a:spcBef>
                <a:spcPts val="0"/>
              </a:spcBef>
              <a:spcAft>
                <a:spcPts val="0"/>
              </a:spcAft>
              <a:buNone/>
            </a:pPr>
            <a:r>
              <a:rPr lang="en-GB" sz="1000" b="1" u="none">
                <a:solidFill>
                  <a:srgbClr val="00279F"/>
                </a:solidFill>
                <a:latin typeface="Times New Roman"/>
                <a:ea typeface="Times New Roman"/>
                <a:cs typeface="Times New Roman"/>
                <a:sym typeface="Times New Roman"/>
              </a:rPr>
              <a:t>Introduction</a:t>
            </a:r>
            <a:endParaRPr sz="1100"/>
          </a:p>
        </p:txBody>
      </p:sp>
      <p:cxnSp>
        <p:nvCxnSpPr>
          <p:cNvPr id="218" name="Google Shape;218;p21"/>
          <p:cNvCxnSpPr/>
          <p:nvPr/>
        </p:nvCxnSpPr>
        <p:spPr>
          <a:xfrm>
            <a:off x="2383633" y="1335882"/>
            <a:ext cx="0" cy="306000"/>
          </a:xfrm>
          <a:prstGeom prst="straightConnector1">
            <a:avLst/>
          </a:prstGeom>
          <a:noFill/>
          <a:ln w="25400" cap="flat" cmpd="sng">
            <a:solidFill>
              <a:srgbClr val="00279F"/>
            </a:solidFill>
            <a:prstDash val="solid"/>
            <a:round/>
            <a:headEnd type="none" w="med" len="med"/>
            <a:tailEnd type="triangle" w="med" len="med"/>
          </a:ln>
        </p:spPr>
      </p:cxnSp>
      <p:grpSp>
        <p:nvGrpSpPr>
          <p:cNvPr id="219" name="Google Shape;219;p21"/>
          <p:cNvGrpSpPr/>
          <p:nvPr/>
        </p:nvGrpSpPr>
        <p:grpSpPr>
          <a:xfrm>
            <a:off x="3811192" y="1295400"/>
            <a:ext cx="3964784" cy="3053778"/>
            <a:chOff x="2241" y="1408"/>
            <a:chExt cx="3330" cy="2565"/>
          </a:xfrm>
        </p:grpSpPr>
        <p:grpSp>
          <p:nvGrpSpPr>
            <p:cNvPr id="220" name="Google Shape;220;p21"/>
            <p:cNvGrpSpPr/>
            <p:nvPr/>
          </p:nvGrpSpPr>
          <p:grpSpPr>
            <a:xfrm>
              <a:off x="2241" y="1723"/>
              <a:ext cx="3264" cy="479"/>
              <a:chOff x="2241" y="1723"/>
              <a:chExt cx="3264" cy="479"/>
            </a:xfrm>
          </p:grpSpPr>
          <p:grpSp>
            <p:nvGrpSpPr>
              <p:cNvPr id="221" name="Google Shape;221;p21"/>
              <p:cNvGrpSpPr/>
              <p:nvPr/>
            </p:nvGrpSpPr>
            <p:grpSpPr>
              <a:xfrm>
                <a:off x="2241" y="1723"/>
                <a:ext cx="495" cy="0"/>
                <a:chOff x="2241" y="1723"/>
                <a:chExt cx="495" cy="0"/>
              </a:xfrm>
            </p:grpSpPr>
            <p:cxnSp>
              <p:nvCxnSpPr>
                <p:cNvPr id="222" name="Google Shape;222;p21"/>
                <p:cNvCxnSpPr/>
                <p:nvPr/>
              </p:nvCxnSpPr>
              <p:spPr>
                <a:xfrm>
                  <a:off x="2241" y="1723"/>
                  <a:ext cx="300" cy="0"/>
                </a:xfrm>
                <a:prstGeom prst="straightConnector1">
                  <a:avLst/>
                </a:prstGeom>
                <a:noFill/>
                <a:ln w="76200" cap="flat" cmpd="sng">
                  <a:solidFill>
                    <a:srgbClr val="037C03"/>
                  </a:solidFill>
                  <a:prstDash val="solid"/>
                  <a:round/>
                  <a:headEnd type="none" w="med" len="med"/>
                  <a:tailEnd type="none" w="med" len="med"/>
                </a:ln>
              </p:spPr>
            </p:cxnSp>
            <p:cxnSp>
              <p:nvCxnSpPr>
                <p:cNvPr id="223" name="Google Shape;223;p21"/>
                <p:cNvCxnSpPr/>
                <p:nvPr/>
              </p:nvCxnSpPr>
              <p:spPr>
                <a:xfrm>
                  <a:off x="2436" y="1723"/>
                  <a:ext cx="300" cy="0"/>
                </a:xfrm>
                <a:prstGeom prst="straightConnector1">
                  <a:avLst/>
                </a:prstGeom>
                <a:noFill/>
                <a:ln w="76200" cap="flat" cmpd="sng">
                  <a:solidFill>
                    <a:schemeClr val="accent1"/>
                  </a:solidFill>
                  <a:prstDash val="solid"/>
                  <a:round/>
                  <a:headEnd type="none" w="med" len="med"/>
                  <a:tailEnd type="none" w="med" len="med"/>
                </a:ln>
              </p:spPr>
            </p:cxnSp>
          </p:grpSp>
          <p:grpSp>
            <p:nvGrpSpPr>
              <p:cNvPr id="224" name="Google Shape;224;p21"/>
              <p:cNvGrpSpPr/>
              <p:nvPr/>
            </p:nvGrpSpPr>
            <p:grpSpPr>
              <a:xfrm>
                <a:off x="2333" y="1814"/>
                <a:ext cx="300" cy="0"/>
                <a:chOff x="2333" y="1814"/>
                <a:chExt cx="300" cy="0"/>
              </a:xfrm>
            </p:grpSpPr>
            <p:cxnSp>
              <p:nvCxnSpPr>
                <p:cNvPr id="225" name="Google Shape;225;p21"/>
                <p:cNvCxnSpPr/>
                <p:nvPr/>
              </p:nvCxnSpPr>
              <p:spPr>
                <a:xfrm>
                  <a:off x="2333" y="1814"/>
                  <a:ext cx="300" cy="0"/>
                </a:xfrm>
                <a:prstGeom prst="straightConnector1">
                  <a:avLst/>
                </a:prstGeom>
                <a:noFill/>
                <a:ln w="76200" cap="flat" cmpd="sng">
                  <a:solidFill>
                    <a:schemeClr val="dk2"/>
                  </a:solidFill>
                  <a:prstDash val="solid"/>
                  <a:round/>
                  <a:headEnd type="none" w="med" len="med"/>
                  <a:tailEnd type="none" w="med" len="med"/>
                </a:ln>
              </p:spPr>
            </p:cxnSp>
            <p:cxnSp>
              <p:nvCxnSpPr>
                <p:cNvPr id="226" name="Google Shape;226;p21"/>
                <p:cNvCxnSpPr/>
                <p:nvPr/>
              </p:nvCxnSpPr>
              <p:spPr>
                <a:xfrm>
                  <a:off x="2542" y="1814"/>
                  <a:ext cx="0" cy="0"/>
                </a:xfrm>
                <a:prstGeom prst="straightConnector1">
                  <a:avLst/>
                </a:prstGeom>
                <a:noFill/>
                <a:ln w="76200" cap="flat" cmpd="sng">
                  <a:solidFill>
                    <a:srgbClr val="000000"/>
                  </a:solidFill>
                  <a:prstDash val="solid"/>
                  <a:round/>
                  <a:headEnd type="none" w="med" len="med"/>
                  <a:tailEnd type="none" w="med" len="med"/>
                </a:ln>
              </p:spPr>
            </p:cxnSp>
          </p:grpSp>
          <p:grpSp>
            <p:nvGrpSpPr>
              <p:cNvPr id="227" name="Google Shape;227;p21"/>
              <p:cNvGrpSpPr/>
              <p:nvPr/>
            </p:nvGrpSpPr>
            <p:grpSpPr>
              <a:xfrm>
                <a:off x="2424" y="1905"/>
                <a:ext cx="300" cy="0"/>
                <a:chOff x="2424" y="1905"/>
                <a:chExt cx="300" cy="0"/>
              </a:xfrm>
            </p:grpSpPr>
            <p:cxnSp>
              <p:nvCxnSpPr>
                <p:cNvPr id="228" name="Google Shape;228;p21"/>
                <p:cNvCxnSpPr/>
                <p:nvPr/>
              </p:nvCxnSpPr>
              <p:spPr>
                <a:xfrm>
                  <a:off x="2424" y="1905"/>
                  <a:ext cx="300" cy="0"/>
                </a:xfrm>
                <a:prstGeom prst="straightConnector1">
                  <a:avLst/>
                </a:prstGeom>
                <a:noFill/>
                <a:ln w="76200" cap="flat" cmpd="sng">
                  <a:solidFill>
                    <a:srgbClr val="714400"/>
                  </a:solidFill>
                  <a:prstDash val="solid"/>
                  <a:round/>
                  <a:headEnd type="none" w="med" len="med"/>
                  <a:tailEnd type="none" w="med" len="med"/>
                </a:ln>
              </p:spPr>
            </p:cxnSp>
            <p:cxnSp>
              <p:nvCxnSpPr>
                <p:cNvPr id="229" name="Google Shape;229;p21"/>
                <p:cNvCxnSpPr/>
                <p:nvPr/>
              </p:nvCxnSpPr>
              <p:spPr>
                <a:xfrm>
                  <a:off x="2625" y="1905"/>
                  <a:ext cx="0" cy="0"/>
                </a:xfrm>
                <a:prstGeom prst="straightConnector1">
                  <a:avLst/>
                </a:prstGeom>
                <a:noFill/>
                <a:ln w="76200" cap="flat" cmpd="sng">
                  <a:solidFill>
                    <a:srgbClr val="00279F"/>
                  </a:solidFill>
                  <a:prstDash val="solid"/>
                  <a:round/>
                  <a:headEnd type="none" w="med" len="med"/>
                  <a:tailEnd type="none" w="med" len="med"/>
                </a:ln>
              </p:spPr>
            </p:cxnSp>
          </p:grpSp>
          <p:grpSp>
            <p:nvGrpSpPr>
              <p:cNvPr id="230" name="Google Shape;230;p21"/>
              <p:cNvGrpSpPr/>
              <p:nvPr/>
            </p:nvGrpSpPr>
            <p:grpSpPr>
              <a:xfrm>
                <a:off x="2515" y="1997"/>
                <a:ext cx="494" cy="0"/>
                <a:chOff x="2515" y="1997"/>
                <a:chExt cx="494" cy="0"/>
              </a:xfrm>
            </p:grpSpPr>
            <p:cxnSp>
              <p:nvCxnSpPr>
                <p:cNvPr id="231" name="Google Shape;231;p21"/>
                <p:cNvCxnSpPr/>
                <p:nvPr/>
              </p:nvCxnSpPr>
              <p:spPr>
                <a:xfrm>
                  <a:off x="2515" y="1997"/>
                  <a:ext cx="300" cy="0"/>
                </a:xfrm>
                <a:prstGeom prst="straightConnector1">
                  <a:avLst/>
                </a:prstGeom>
                <a:noFill/>
                <a:ln w="76200" cap="flat" cmpd="sng">
                  <a:solidFill>
                    <a:srgbClr val="F35B1B"/>
                  </a:solidFill>
                  <a:prstDash val="solid"/>
                  <a:round/>
                  <a:headEnd type="none" w="med" len="med"/>
                  <a:tailEnd type="none" w="med" len="med"/>
                </a:ln>
              </p:spPr>
            </p:cxnSp>
            <p:cxnSp>
              <p:nvCxnSpPr>
                <p:cNvPr id="232" name="Google Shape;232;p21"/>
                <p:cNvCxnSpPr/>
                <p:nvPr/>
              </p:nvCxnSpPr>
              <p:spPr>
                <a:xfrm>
                  <a:off x="2709" y="1997"/>
                  <a:ext cx="300" cy="0"/>
                </a:xfrm>
                <a:prstGeom prst="straightConnector1">
                  <a:avLst/>
                </a:prstGeom>
                <a:noFill/>
                <a:ln w="76200" cap="flat" cmpd="sng">
                  <a:solidFill>
                    <a:srgbClr val="EF9100"/>
                  </a:solidFill>
                  <a:prstDash val="solid"/>
                  <a:round/>
                  <a:headEnd type="none" w="med" len="med"/>
                  <a:tailEnd type="none" w="med" len="med"/>
                </a:ln>
              </p:spPr>
            </p:cxnSp>
          </p:grpSp>
          <p:grpSp>
            <p:nvGrpSpPr>
              <p:cNvPr id="233" name="Google Shape;233;p21"/>
              <p:cNvGrpSpPr/>
              <p:nvPr/>
            </p:nvGrpSpPr>
            <p:grpSpPr>
              <a:xfrm>
                <a:off x="2606" y="2088"/>
                <a:ext cx="490" cy="0"/>
                <a:chOff x="2606" y="2088"/>
                <a:chExt cx="490" cy="0"/>
              </a:xfrm>
            </p:grpSpPr>
            <p:cxnSp>
              <p:nvCxnSpPr>
                <p:cNvPr id="234" name="Google Shape;234;p21"/>
                <p:cNvCxnSpPr/>
                <p:nvPr/>
              </p:nvCxnSpPr>
              <p:spPr>
                <a:xfrm>
                  <a:off x="2606" y="2088"/>
                  <a:ext cx="0" cy="0"/>
                </a:xfrm>
                <a:prstGeom prst="straightConnector1">
                  <a:avLst/>
                </a:prstGeom>
                <a:noFill/>
                <a:ln w="76200" cap="flat" cmpd="sng">
                  <a:solidFill>
                    <a:srgbClr val="CECECE"/>
                  </a:solidFill>
                  <a:prstDash val="solid"/>
                  <a:round/>
                  <a:headEnd type="none" w="med" len="med"/>
                  <a:tailEnd type="none" w="med" len="med"/>
                </a:ln>
              </p:spPr>
            </p:cxnSp>
            <p:cxnSp>
              <p:nvCxnSpPr>
                <p:cNvPr id="235" name="Google Shape;235;p21"/>
                <p:cNvCxnSpPr/>
                <p:nvPr/>
              </p:nvCxnSpPr>
              <p:spPr>
                <a:xfrm>
                  <a:off x="2796" y="2088"/>
                  <a:ext cx="300" cy="0"/>
                </a:xfrm>
                <a:prstGeom prst="straightConnector1">
                  <a:avLst/>
                </a:prstGeom>
                <a:noFill/>
                <a:ln w="76200" cap="flat" cmpd="sng">
                  <a:solidFill>
                    <a:schemeClr val="lt2"/>
                  </a:solidFill>
                  <a:prstDash val="solid"/>
                  <a:round/>
                  <a:headEnd type="none" w="med" len="med"/>
                  <a:tailEnd type="none" w="med" len="med"/>
                </a:ln>
              </p:spPr>
            </p:cxnSp>
          </p:grpSp>
          <p:grpSp>
            <p:nvGrpSpPr>
              <p:cNvPr id="236" name="Google Shape;236;p21"/>
              <p:cNvGrpSpPr/>
              <p:nvPr/>
            </p:nvGrpSpPr>
            <p:grpSpPr>
              <a:xfrm>
                <a:off x="2728" y="2202"/>
                <a:ext cx="490" cy="0"/>
                <a:chOff x="2728" y="2202"/>
                <a:chExt cx="490" cy="0"/>
              </a:xfrm>
            </p:grpSpPr>
            <p:cxnSp>
              <p:nvCxnSpPr>
                <p:cNvPr id="237" name="Google Shape;237;p21"/>
                <p:cNvCxnSpPr/>
                <p:nvPr/>
              </p:nvCxnSpPr>
              <p:spPr>
                <a:xfrm>
                  <a:off x="2728" y="2202"/>
                  <a:ext cx="0" cy="0"/>
                </a:xfrm>
                <a:prstGeom prst="straightConnector1">
                  <a:avLst/>
                </a:prstGeom>
                <a:noFill/>
                <a:ln w="76200" cap="flat" cmpd="sng">
                  <a:solidFill>
                    <a:schemeClr val="hlink"/>
                  </a:solidFill>
                  <a:prstDash val="solid"/>
                  <a:round/>
                  <a:headEnd type="none" w="med" len="med"/>
                  <a:tailEnd type="none" w="med" len="med"/>
                </a:ln>
              </p:spPr>
            </p:cxnSp>
            <p:cxnSp>
              <p:nvCxnSpPr>
                <p:cNvPr id="238" name="Google Shape;238;p21"/>
                <p:cNvCxnSpPr/>
                <p:nvPr/>
              </p:nvCxnSpPr>
              <p:spPr>
                <a:xfrm>
                  <a:off x="2918" y="2202"/>
                  <a:ext cx="300" cy="0"/>
                </a:xfrm>
                <a:prstGeom prst="straightConnector1">
                  <a:avLst/>
                </a:prstGeom>
                <a:noFill/>
                <a:ln w="76200" cap="flat" cmpd="sng">
                  <a:solidFill>
                    <a:srgbClr val="9234DB"/>
                  </a:solidFill>
                  <a:prstDash val="solid"/>
                  <a:round/>
                  <a:headEnd type="none" w="med" len="med"/>
                  <a:tailEnd type="none" w="med" len="med"/>
                </a:ln>
              </p:spPr>
            </p:cxnSp>
          </p:grpSp>
          <p:grpSp>
            <p:nvGrpSpPr>
              <p:cNvPr id="239" name="Google Shape;239;p21"/>
              <p:cNvGrpSpPr/>
              <p:nvPr/>
            </p:nvGrpSpPr>
            <p:grpSpPr>
              <a:xfrm>
                <a:off x="2796" y="1723"/>
                <a:ext cx="183" cy="0"/>
                <a:chOff x="2796" y="1723"/>
                <a:chExt cx="183" cy="0"/>
              </a:xfrm>
            </p:grpSpPr>
            <p:cxnSp>
              <p:nvCxnSpPr>
                <p:cNvPr id="240" name="Google Shape;240;p21"/>
                <p:cNvCxnSpPr/>
                <p:nvPr/>
              </p:nvCxnSpPr>
              <p:spPr>
                <a:xfrm>
                  <a:off x="2796" y="1723"/>
                  <a:ext cx="0" cy="0"/>
                </a:xfrm>
                <a:prstGeom prst="straightConnector1">
                  <a:avLst/>
                </a:prstGeom>
                <a:noFill/>
                <a:ln w="76200" cap="flat" cmpd="sng">
                  <a:solidFill>
                    <a:srgbClr val="714400"/>
                  </a:solidFill>
                  <a:prstDash val="solid"/>
                  <a:round/>
                  <a:headEnd type="none" w="med" len="med"/>
                  <a:tailEnd type="none" w="med" len="med"/>
                </a:ln>
              </p:spPr>
            </p:cxnSp>
            <p:cxnSp>
              <p:nvCxnSpPr>
                <p:cNvPr id="241" name="Google Shape;241;p21"/>
                <p:cNvCxnSpPr/>
                <p:nvPr/>
              </p:nvCxnSpPr>
              <p:spPr>
                <a:xfrm>
                  <a:off x="2979" y="1723"/>
                  <a:ext cx="0" cy="0"/>
                </a:xfrm>
                <a:prstGeom prst="straightConnector1">
                  <a:avLst/>
                </a:prstGeom>
                <a:noFill/>
                <a:ln w="76200" cap="flat" cmpd="sng">
                  <a:solidFill>
                    <a:schemeClr val="accent1"/>
                  </a:solidFill>
                  <a:prstDash val="solid"/>
                  <a:round/>
                  <a:headEnd type="none" w="med" len="med"/>
                  <a:tailEnd type="none" w="med" len="med"/>
                </a:ln>
              </p:spPr>
            </p:cxnSp>
          </p:grpSp>
          <p:grpSp>
            <p:nvGrpSpPr>
              <p:cNvPr id="242" name="Google Shape;242;p21"/>
              <p:cNvGrpSpPr/>
              <p:nvPr/>
            </p:nvGrpSpPr>
            <p:grpSpPr>
              <a:xfrm>
                <a:off x="2887" y="1814"/>
                <a:ext cx="494" cy="0"/>
                <a:chOff x="2887" y="1814"/>
                <a:chExt cx="494" cy="0"/>
              </a:xfrm>
            </p:grpSpPr>
            <p:cxnSp>
              <p:nvCxnSpPr>
                <p:cNvPr id="243" name="Google Shape;243;p21"/>
                <p:cNvCxnSpPr/>
                <p:nvPr/>
              </p:nvCxnSpPr>
              <p:spPr>
                <a:xfrm>
                  <a:off x="2887" y="1814"/>
                  <a:ext cx="0" cy="0"/>
                </a:xfrm>
                <a:prstGeom prst="straightConnector1">
                  <a:avLst/>
                </a:prstGeom>
                <a:noFill/>
                <a:ln w="76200" cap="flat" cmpd="sng">
                  <a:solidFill>
                    <a:srgbClr val="F35B1B"/>
                  </a:solidFill>
                  <a:prstDash val="solid"/>
                  <a:round/>
                  <a:headEnd type="none" w="med" len="med"/>
                  <a:tailEnd type="none" w="med" len="med"/>
                </a:ln>
              </p:spPr>
            </p:cxnSp>
            <p:cxnSp>
              <p:nvCxnSpPr>
                <p:cNvPr id="244" name="Google Shape;244;p21"/>
                <p:cNvCxnSpPr/>
                <p:nvPr/>
              </p:nvCxnSpPr>
              <p:spPr>
                <a:xfrm>
                  <a:off x="3081" y="1814"/>
                  <a:ext cx="300" cy="0"/>
                </a:xfrm>
                <a:prstGeom prst="straightConnector1">
                  <a:avLst/>
                </a:prstGeom>
                <a:noFill/>
                <a:ln w="76200" cap="flat" cmpd="sng">
                  <a:solidFill>
                    <a:srgbClr val="000000"/>
                  </a:solidFill>
                  <a:prstDash val="solid"/>
                  <a:round/>
                  <a:headEnd type="none" w="med" len="med"/>
                  <a:tailEnd type="none" w="med" len="med"/>
                </a:ln>
              </p:spPr>
            </p:cxnSp>
          </p:grpSp>
          <p:grpSp>
            <p:nvGrpSpPr>
              <p:cNvPr id="245" name="Google Shape;245;p21"/>
              <p:cNvGrpSpPr/>
              <p:nvPr/>
            </p:nvGrpSpPr>
            <p:grpSpPr>
              <a:xfrm>
                <a:off x="2979" y="1905"/>
                <a:ext cx="489" cy="0"/>
                <a:chOff x="2979" y="1905"/>
                <a:chExt cx="489" cy="0"/>
              </a:xfrm>
            </p:grpSpPr>
            <p:cxnSp>
              <p:nvCxnSpPr>
                <p:cNvPr id="246" name="Google Shape;246;p21"/>
                <p:cNvCxnSpPr/>
                <p:nvPr/>
              </p:nvCxnSpPr>
              <p:spPr>
                <a:xfrm>
                  <a:off x="2979" y="1905"/>
                  <a:ext cx="0" cy="0"/>
                </a:xfrm>
                <a:prstGeom prst="straightConnector1">
                  <a:avLst/>
                </a:prstGeom>
                <a:noFill/>
                <a:ln w="76200" cap="flat" cmpd="sng">
                  <a:solidFill>
                    <a:schemeClr val="dk2"/>
                  </a:solidFill>
                  <a:prstDash val="solid"/>
                  <a:round/>
                  <a:headEnd type="none" w="med" len="med"/>
                  <a:tailEnd type="none" w="med" len="med"/>
                </a:ln>
              </p:spPr>
            </p:cxnSp>
            <p:cxnSp>
              <p:nvCxnSpPr>
                <p:cNvPr id="247" name="Google Shape;247;p21"/>
                <p:cNvCxnSpPr/>
                <p:nvPr/>
              </p:nvCxnSpPr>
              <p:spPr>
                <a:xfrm>
                  <a:off x="3168" y="1905"/>
                  <a:ext cx="300" cy="0"/>
                </a:xfrm>
                <a:prstGeom prst="straightConnector1">
                  <a:avLst/>
                </a:prstGeom>
                <a:noFill/>
                <a:ln w="76200" cap="flat" cmpd="sng">
                  <a:solidFill>
                    <a:srgbClr val="9234DB"/>
                  </a:solidFill>
                  <a:prstDash val="solid"/>
                  <a:round/>
                  <a:headEnd type="none" w="med" len="med"/>
                  <a:tailEnd type="none" w="med" len="med"/>
                </a:ln>
              </p:spPr>
            </p:cxnSp>
          </p:grpSp>
          <p:grpSp>
            <p:nvGrpSpPr>
              <p:cNvPr id="248" name="Google Shape;248;p21"/>
              <p:cNvGrpSpPr/>
              <p:nvPr/>
            </p:nvGrpSpPr>
            <p:grpSpPr>
              <a:xfrm>
                <a:off x="3070" y="1997"/>
                <a:ext cx="486" cy="0"/>
                <a:chOff x="3070" y="1997"/>
                <a:chExt cx="486" cy="0"/>
              </a:xfrm>
            </p:grpSpPr>
            <p:cxnSp>
              <p:nvCxnSpPr>
                <p:cNvPr id="249" name="Google Shape;249;p21"/>
                <p:cNvCxnSpPr/>
                <p:nvPr/>
              </p:nvCxnSpPr>
              <p:spPr>
                <a:xfrm>
                  <a:off x="3070" y="1997"/>
                  <a:ext cx="0" cy="0"/>
                </a:xfrm>
                <a:prstGeom prst="straightConnector1">
                  <a:avLst/>
                </a:prstGeom>
                <a:noFill/>
                <a:ln w="76200" cap="flat" cmpd="sng">
                  <a:solidFill>
                    <a:srgbClr val="037C03"/>
                  </a:solidFill>
                  <a:prstDash val="solid"/>
                  <a:round/>
                  <a:headEnd type="none" w="med" len="med"/>
                  <a:tailEnd type="none" w="med" len="med"/>
                </a:ln>
              </p:spPr>
            </p:cxnSp>
            <p:cxnSp>
              <p:nvCxnSpPr>
                <p:cNvPr id="250" name="Google Shape;250;p21"/>
                <p:cNvCxnSpPr/>
                <p:nvPr/>
              </p:nvCxnSpPr>
              <p:spPr>
                <a:xfrm>
                  <a:off x="3256" y="1997"/>
                  <a:ext cx="300" cy="0"/>
                </a:xfrm>
                <a:prstGeom prst="straightConnector1">
                  <a:avLst/>
                </a:prstGeom>
                <a:noFill/>
                <a:ln w="76200" cap="flat" cmpd="sng">
                  <a:solidFill>
                    <a:schemeClr val="lt2"/>
                  </a:solidFill>
                  <a:prstDash val="solid"/>
                  <a:round/>
                  <a:headEnd type="none" w="med" len="med"/>
                  <a:tailEnd type="none" w="med" len="med"/>
                </a:ln>
              </p:spPr>
            </p:cxnSp>
          </p:grpSp>
          <p:grpSp>
            <p:nvGrpSpPr>
              <p:cNvPr id="251" name="Google Shape;251;p21"/>
              <p:cNvGrpSpPr/>
              <p:nvPr/>
            </p:nvGrpSpPr>
            <p:grpSpPr>
              <a:xfrm>
                <a:off x="3161" y="2088"/>
                <a:ext cx="490" cy="0"/>
                <a:chOff x="3161" y="2088"/>
                <a:chExt cx="490" cy="0"/>
              </a:xfrm>
            </p:grpSpPr>
            <p:cxnSp>
              <p:nvCxnSpPr>
                <p:cNvPr id="252" name="Google Shape;252;p21"/>
                <p:cNvCxnSpPr/>
                <p:nvPr/>
              </p:nvCxnSpPr>
              <p:spPr>
                <a:xfrm>
                  <a:off x="3161" y="2088"/>
                  <a:ext cx="300" cy="0"/>
                </a:xfrm>
                <a:prstGeom prst="straightConnector1">
                  <a:avLst/>
                </a:prstGeom>
                <a:noFill/>
                <a:ln w="76200" cap="flat" cmpd="sng">
                  <a:solidFill>
                    <a:srgbClr val="CECECE"/>
                  </a:solidFill>
                  <a:prstDash val="solid"/>
                  <a:round/>
                  <a:headEnd type="none" w="med" len="med"/>
                  <a:tailEnd type="none" w="med" len="med"/>
                </a:ln>
              </p:spPr>
            </p:cxnSp>
            <p:cxnSp>
              <p:nvCxnSpPr>
                <p:cNvPr id="253" name="Google Shape;253;p21"/>
                <p:cNvCxnSpPr/>
                <p:nvPr/>
              </p:nvCxnSpPr>
              <p:spPr>
                <a:xfrm>
                  <a:off x="3351" y="2088"/>
                  <a:ext cx="300" cy="0"/>
                </a:xfrm>
                <a:prstGeom prst="straightConnector1">
                  <a:avLst/>
                </a:prstGeom>
                <a:noFill/>
                <a:ln w="76200" cap="flat" cmpd="sng">
                  <a:solidFill>
                    <a:srgbClr val="00279F"/>
                  </a:solidFill>
                  <a:prstDash val="solid"/>
                  <a:round/>
                  <a:headEnd type="none" w="med" len="med"/>
                  <a:tailEnd type="none" w="med" len="med"/>
                </a:ln>
              </p:spPr>
            </p:cxnSp>
          </p:grpSp>
          <p:grpSp>
            <p:nvGrpSpPr>
              <p:cNvPr id="254" name="Google Shape;254;p21"/>
              <p:cNvGrpSpPr/>
              <p:nvPr/>
            </p:nvGrpSpPr>
            <p:grpSpPr>
              <a:xfrm>
                <a:off x="3282" y="2202"/>
                <a:ext cx="490" cy="0"/>
                <a:chOff x="3282" y="2202"/>
                <a:chExt cx="490" cy="0"/>
              </a:xfrm>
            </p:grpSpPr>
            <p:cxnSp>
              <p:nvCxnSpPr>
                <p:cNvPr id="255" name="Google Shape;255;p21"/>
                <p:cNvCxnSpPr/>
                <p:nvPr/>
              </p:nvCxnSpPr>
              <p:spPr>
                <a:xfrm>
                  <a:off x="3282" y="2202"/>
                  <a:ext cx="0" cy="0"/>
                </a:xfrm>
                <a:prstGeom prst="straightConnector1">
                  <a:avLst/>
                </a:prstGeom>
                <a:noFill/>
                <a:ln w="76200" cap="flat" cmpd="sng">
                  <a:solidFill>
                    <a:schemeClr val="hlink"/>
                  </a:solidFill>
                  <a:prstDash val="solid"/>
                  <a:round/>
                  <a:headEnd type="none" w="med" len="med"/>
                  <a:tailEnd type="none" w="med" len="med"/>
                </a:ln>
              </p:spPr>
            </p:cxnSp>
            <p:cxnSp>
              <p:nvCxnSpPr>
                <p:cNvPr id="256" name="Google Shape;256;p21"/>
                <p:cNvCxnSpPr/>
                <p:nvPr/>
              </p:nvCxnSpPr>
              <p:spPr>
                <a:xfrm>
                  <a:off x="3472" y="2202"/>
                  <a:ext cx="300" cy="0"/>
                </a:xfrm>
                <a:prstGeom prst="straightConnector1">
                  <a:avLst/>
                </a:prstGeom>
                <a:noFill/>
                <a:ln w="76200" cap="flat" cmpd="sng">
                  <a:solidFill>
                    <a:srgbClr val="EF9100"/>
                  </a:solidFill>
                  <a:prstDash val="solid"/>
                  <a:round/>
                  <a:headEnd type="none" w="med" len="med"/>
                  <a:tailEnd type="none" w="med" len="med"/>
                </a:ln>
              </p:spPr>
            </p:cxnSp>
          </p:grpSp>
          <p:grpSp>
            <p:nvGrpSpPr>
              <p:cNvPr id="257" name="Google Shape;257;p21"/>
              <p:cNvGrpSpPr/>
              <p:nvPr/>
            </p:nvGrpSpPr>
            <p:grpSpPr>
              <a:xfrm>
                <a:off x="3374" y="1723"/>
                <a:ext cx="490" cy="0"/>
                <a:chOff x="3374" y="1723"/>
                <a:chExt cx="490" cy="0"/>
              </a:xfrm>
            </p:grpSpPr>
            <p:cxnSp>
              <p:nvCxnSpPr>
                <p:cNvPr id="258" name="Google Shape;258;p21"/>
                <p:cNvCxnSpPr/>
                <p:nvPr/>
              </p:nvCxnSpPr>
              <p:spPr>
                <a:xfrm>
                  <a:off x="3374" y="1723"/>
                  <a:ext cx="300" cy="0"/>
                </a:xfrm>
                <a:prstGeom prst="straightConnector1">
                  <a:avLst/>
                </a:prstGeom>
                <a:noFill/>
                <a:ln w="76200" cap="flat" cmpd="sng">
                  <a:solidFill>
                    <a:srgbClr val="037C03"/>
                  </a:solidFill>
                  <a:prstDash val="solid"/>
                  <a:round/>
                  <a:headEnd type="none" w="med" len="med"/>
                  <a:tailEnd type="none" w="med" len="med"/>
                </a:ln>
              </p:spPr>
            </p:cxnSp>
            <p:cxnSp>
              <p:nvCxnSpPr>
                <p:cNvPr id="259" name="Google Shape;259;p21"/>
                <p:cNvCxnSpPr/>
                <p:nvPr/>
              </p:nvCxnSpPr>
              <p:spPr>
                <a:xfrm>
                  <a:off x="3564" y="1723"/>
                  <a:ext cx="300" cy="0"/>
                </a:xfrm>
                <a:prstGeom prst="straightConnector1">
                  <a:avLst/>
                </a:prstGeom>
                <a:noFill/>
                <a:ln w="76200" cap="flat" cmpd="sng">
                  <a:solidFill>
                    <a:srgbClr val="714400"/>
                  </a:solidFill>
                  <a:prstDash val="solid"/>
                  <a:round/>
                  <a:headEnd type="none" w="med" len="med"/>
                  <a:tailEnd type="none" w="med" len="med"/>
                </a:ln>
              </p:spPr>
            </p:cxnSp>
          </p:grpSp>
          <p:grpSp>
            <p:nvGrpSpPr>
              <p:cNvPr id="260" name="Google Shape;260;p21"/>
              <p:cNvGrpSpPr/>
              <p:nvPr/>
            </p:nvGrpSpPr>
            <p:grpSpPr>
              <a:xfrm>
                <a:off x="3465" y="1814"/>
                <a:ext cx="197" cy="0"/>
                <a:chOff x="3465" y="1814"/>
                <a:chExt cx="197" cy="0"/>
              </a:xfrm>
            </p:grpSpPr>
            <p:cxnSp>
              <p:nvCxnSpPr>
                <p:cNvPr id="261" name="Google Shape;261;p21"/>
                <p:cNvCxnSpPr/>
                <p:nvPr/>
              </p:nvCxnSpPr>
              <p:spPr>
                <a:xfrm>
                  <a:off x="3465" y="1814"/>
                  <a:ext cx="0" cy="0"/>
                </a:xfrm>
                <a:prstGeom prst="straightConnector1">
                  <a:avLst/>
                </a:prstGeom>
                <a:noFill/>
                <a:ln w="76200" cap="flat" cmpd="sng">
                  <a:solidFill>
                    <a:schemeClr val="dk2"/>
                  </a:solidFill>
                  <a:prstDash val="solid"/>
                  <a:round/>
                  <a:headEnd type="none" w="med" len="med"/>
                  <a:tailEnd type="none" w="med" len="med"/>
                </a:ln>
              </p:spPr>
            </p:cxnSp>
            <p:cxnSp>
              <p:nvCxnSpPr>
                <p:cNvPr id="262" name="Google Shape;262;p21"/>
                <p:cNvCxnSpPr/>
                <p:nvPr/>
              </p:nvCxnSpPr>
              <p:spPr>
                <a:xfrm>
                  <a:off x="3662" y="1814"/>
                  <a:ext cx="0" cy="0"/>
                </a:xfrm>
                <a:prstGeom prst="straightConnector1">
                  <a:avLst/>
                </a:prstGeom>
                <a:noFill/>
                <a:ln w="76200" cap="flat" cmpd="sng">
                  <a:solidFill>
                    <a:srgbClr val="F35B1B"/>
                  </a:solidFill>
                  <a:prstDash val="solid"/>
                  <a:round/>
                  <a:headEnd type="none" w="med" len="med"/>
                  <a:tailEnd type="none" w="med" len="med"/>
                </a:ln>
              </p:spPr>
            </p:cxnSp>
          </p:grpSp>
          <p:grpSp>
            <p:nvGrpSpPr>
              <p:cNvPr id="263" name="Google Shape;263;p21"/>
              <p:cNvGrpSpPr/>
              <p:nvPr/>
            </p:nvGrpSpPr>
            <p:grpSpPr>
              <a:xfrm>
                <a:off x="3556" y="1905"/>
                <a:ext cx="486" cy="0"/>
                <a:chOff x="3556" y="1905"/>
                <a:chExt cx="486" cy="0"/>
              </a:xfrm>
            </p:grpSpPr>
            <p:cxnSp>
              <p:nvCxnSpPr>
                <p:cNvPr id="264" name="Google Shape;264;p21"/>
                <p:cNvCxnSpPr/>
                <p:nvPr/>
              </p:nvCxnSpPr>
              <p:spPr>
                <a:xfrm>
                  <a:off x="3556" y="1905"/>
                  <a:ext cx="0" cy="0"/>
                </a:xfrm>
                <a:prstGeom prst="straightConnector1">
                  <a:avLst/>
                </a:prstGeom>
                <a:noFill/>
                <a:ln w="76200" cap="flat" cmpd="sng">
                  <a:solidFill>
                    <a:srgbClr val="CECECE"/>
                  </a:solidFill>
                  <a:prstDash val="solid"/>
                  <a:round/>
                  <a:headEnd type="none" w="med" len="med"/>
                  <a:tailEnd type="none" w="med" len="med"/>
                </a:ln>
              </p:spPr>
            </p:cxnSp>
            <p:cxnSp>
              <p:nvCxnSpPr>
                <p:cNvPr id="265" name="Google Shape;265;p21"/>
                <p:cNvCxnSpPr/>
                <p:nvPr/>
              </p:nvCxnSpPr>
              <p:spPr>
                <a:xfrm>
                  <a:off x="3742" y="1905"/>
                  <a:ext cx="300" cy="0"/>
                </a:xfrm>
                <a:prstGeom prst="straightConnector1">
                  <a:avLst/>
                </a:prstGeom>
                <a:noFill/>
                <a:ln w="76200" cap="flat" cmpd="sng">
                  <a:solidFill>
                    <a:srgbClr val="000000"/>
                  </a:solidFill>
                  <a:prstDash val="solid"/>
                  <a:round/>
                  <a:headEnd type="none" w="med" len="med"/>
                  <a:tailEnd type="none" w="med" len="med"/>
                </a:ln>
              </p:spPr>
            </p:cxnSp>
          </p:grpSp>
          <p:grpSp>
            <p:nvGrpSpPr>
              <p:cNvPr id="266" name="Google Shape;266;p21"/>
              <p:cNvGrpSpPr/>
              <p:nvPr/>
            </p:nvGrpSpPr>
            <p:grpSpPr>
              <a:xfrm>
                <a:off x="3647" y="1997"/>
                <a:ext cx="490" cy="0"/>
                <a:chOff x="3647" y="1997"/>
                <a:chExt cx="490" cy="0"/>
              </a:xfrm>
            </p:grpSpPr>
            <p:cxnSp>
              <p:nvCxnSpPr>
                <p:cNvPr id="267" name="Google Shape;267;p21"/>
                <p:cNvCxnSpPr/>
                <p:nvPr/>
              </p:nvCxnSpPr>
              <p:spPr>
                <a:xfrm>
                  <a:off x="3647" y="1997"/>
                  <a:ext cx="300" cy="0"/>
                </a:xfrm>
                <a:prstGeom prst="straightConnector1">
                  <a:avLst/>
                </a:prstGeom>
                <a:noFill/>
                <a:ln w="76200" cap="flat" cmpd="sng">
                  <a:solidFill>
                    <a:schemeClr val="hlink"/>
                  </a:solidFill>
                  <a:prstDash val="solid"/>
                  <a:round/>
                  <a:headEnd type="none" w="med" len="med"/>
                  <a:tailEnd type="none" w="med" len="med"/>
                </a:ln>
              </p:spPr>
            </p:cxnSp>
            <p:cxnSp>
              <p:nvCxnSpPr>
                <p:cNvPr id="268" name="Google Shape;268;p21"/>
                <p:cNvCxnSpPr/>
                <p:nvPr/>
              </p:nvCxnSpPr>
              <p:spPr>
                <a:xfrm>
                  <a:off x="3837" y="1997"/>
                  <a:ext cx="300" cy="0"/>
                </a:xfrm>
                <a:prstGeom prst="straightConnector1">
                  <a:avLst/>
                </a:prstGeom>
                <a:noFill/>
                <a:ln w="76200" cap="flat" cmpd="sng">
                  <a:solidFill>
                    <a:schemeClr val="accent1"/>
                  </a:solidFill>
                  <a:prstDash val="solid"/>
                  <a:round/>
                  <a:headEnd type="none" w="med" len="med"/>
                  <a:tailEnd type="none" w="med" len="med"/>
                </a:ln>
              </p:spPr>
            </p:cxnSp>
          </p:grpSp>
          <p:grpSp>
            <p:nvGrpSpPr>
              <p:cNvPr id="269" name="Google Shape;269;p21"/>
              <p:cNvGrpSpPr/>
              <p:nvPr/>
            </p:nvGrpSpPr>
            <p:grpSpPr>
              <a:xfrm>
                <a:off x="3738" y="2088"/>
                <a:ext cx="483" cy="0"/>
                <a:chOff x="3738" y="2088"/>
                <a:chExt cx="483" cy="0"/>
              </a:xfrm>
            </p:grpSpPr>
            <p:cxnSp>
              <p:nvCxnSpPr>
                <p:cNvPr id="270" name="Google Shape;270;p21"/>
                <p:cNvCxnSpPr/>
                <p:nvPr/>
              </p:nvCxnSpPr>
              <p:spPr>
                <a:xfrm>
                  <a:off x="3738" y="2088"/>
                  <a:ext cx="0" cy="0"/>
                </a:xfrm>
                <a:prstGeom prst="straightConnector1">
                  <a:avLst/>
                </a:prstGeom>
                <a:noFill/>
                <a:ln w="76200" cap="flat" cmpd="sng">
                  <a:solidFill>
                    <a:srgbClr val="EF9100"/>
                  </a:solidFill>
                  <a:prstDash val="solid"/>
                  <a:round/>
                  <a:headEnd type="none" w="med" len="med"/>
                  <a:tailEnd type="none" w="med" len="med"/>
                </a:ln>
              </p:spPr>
            </p:cxnSp>
            <p:cxnSp>
              <p:nvCxnSpPr>
                <p:cNvPr id="271" name="Google Shape;271;p21"/>
                <p:cNvCxnSpPr/>
                <p:nvPr/>
              </p:nvCxnSpPr>
              <p:spPr>
                <a:xfrm>
                  <a:off x="3921" y="2088"/>
                  <a:ext cx="300" cy="0"/>
                </a:xfrm>
                <a:prstGeom prst="straightConnector1">
                  <a:avLst/>
                </a:prstGeom>
                <a:noFill/>
                <a:ln w="76200" cap="flat" cmpd="sng">
                  <a:solidFill>
                    <a:schemeClr val="lt2"/>
                  </a:solidFill>
                  <a:prstDash val="solid"/>
                  <a:round/>
                  <a:headEnd type="none" w="med" len="med"/>
                  <a:tailEnd type="none" w="med" len="med"/>
                </a:ln>
              </p:spPr>
            </p:cxnSp>
          </p:grpSp>
          <p:grpSp>
            <p:nvGrpSpPr>
              <p:cNvPr id="272" name="Google Shape;272;p21"/>
              <p:cNvGrpSpPr/>
              <p:nvPr/>
            </p:nvGrpSpPr>
            <p:grpSpPr>
              <a:xfrm>
                <a:off x="3860" y="2202"/>
                <a:ext cx="490" cy="0"/>
                <a:chOff x="3860" y="2202"/>
                <a:chExt cx="490" cy="0"/>
              </a:xfrm>
            </p:grpSpPr>
            <p:cxnSp>
              <p:nvCxnSpPr>
                <p:cNvPr id="273" name="Google Shape;273;p21"/>
                <p:cNvCxnSpPr/>
                <p:nvPr/>
              </p:nvCxnSpPr>
              <p:spPr>
                <a:xfrm>
                  <a:off x="3860" y="2202"/>
                  <a:ext cx="0" cy="0"/>
                </a:xfrm>
                <a:prstGeom prst="straightConnector1">
                  <a:avLst/>
                </a:prstGeom>
                <a:noFill/>
                <a:ln w="76200" cap="flat" cmpd="sng">
                  <a:solidFill>
                    <a:srgbClr val="00279F"/>
                  </a:solidFill>
                  <a:prstDash val="solid"/>
                  <a:round/>
                  <a:headEnd type="none" w="med" len="med"/>
                  <a:tailEnd type="none" w="med" len="med"/>
                </a:ln>
              </p:spPr>
            </p:cxnSp>
            <p:cxnSp>
              <p:nvCxnSpPr>
                <p:cNvPr id="274" name="Google Shape;274;p21"/>
                <p:cNvCxnSpPr/>
                <p:nvPr/>
              </p:nvCxnSpPr>
              <p:spPr>
                <a:xfrm>
                  <a:off x="4050" y="2202"/>
                  <a:ext cx="300" cy="0"/>
                </a:xfrm>
                <a:prstGeom prst="straightConnector1">
                  <a:avLst/>
                </a:prstGeom>
                <a:noFill/>
                <a:ln w="76200" cap="flat" cmpd="sng">
                  <a:solidFill>
                    <a:srgbClr val="9234DB"/>
                  </a:solidFill>
                  <a:prstDash val="solid"/>
                  <a:round/>
                  <a:headEnd type="none" w="med" len="med"/>
                  <a:tailEnd type="none" w="med" len="med"/>
                </a:ln>
              </p:spPr>
            </p:cxnSp>
          </p:grpSp>
          <p:grpSp>
            <p:nvGrpSpPr>
              <p:cNvPr id="275" name="Google Shape;275;p21"/>
              <p:cNvGrpSpPr/>
              <p:nvPr/>
            </p:nvGrpSpPr>
            <p:grpSpPr>
              <a:xfrm>
                <a:off x="4529" y="1723"/>
                <a:ext cx="194" cy="0"/>
                <a:chOff x="4529" y="1723"/>
                <a:chExt cx="194" cy="0"/>
              </a:xfrm>
            </p:grpSpPr>
            <p:cxnSp>
              <p:nvCxnSpPr>
                <p:cNvPr id="276" name="Google Shape;276;p21"/>
                <p:cNvCxnSpPr/>
                <p:nvPr/>
              </p:nvCxnSpPr>
              <p:spPr>
                <a:xfrm>
                  <a:off x="4529" y="1723"/>
                  <a:ext cx="0" cy="0"/>
                </a:xfrm>
                <a:prstGeom prst="straightConnector1">
                  <a:avLst/>
                </a:prstGeom>
                <a:noFill/>
                <a:ln w="76200" cap="flat" cmpd="sng">
                  <a:solidFill>
                    <a:schemeClr val="accent2"/>
                  </a:solidFill>
                  <a:prstDash val="solid"/>
                  <a:round/>
                  <a:headEnd type="none" w="med" len="med"/>
                  <a:tailEnd type="none" w="med" len="med"/>
                </a:ln>
              </p:spPr>
            </p:cxnSp>
            <p:cxnSp>
              <p:nvCxnSpPr>
                <p:cNvPr id="277" name="Google Shape;277;p21"/>
                <p:cNvCxnSpPr/>
                <p:nvPr/>
              </p:nvCxnSpPr>
              <p:spPr>
                <a:xfrm>
                  <a:off x="4723" y="1723"/>
                  <a:ext cx="0" cy="0"/>
                </a:xfrm>
                <a:prstGeom prst="straightConnector1">
                  <a:avLst/>
                </a:prstGeom>
                <a:noFill/>
                <a:ln w="76200" cap="flat" cmpd="sng">
                  <a:solidFill>
                    <a:srgbClr val="037C03"/>
                  </a:solidFill>
                  <a:prstDash val="solid"/>
                  <a:round/>
                  <a:headEnd type="none" w="med" len="med"/>
                  <a:tailEnd type="none" w="med" len="med"/>
                </a:ln>
              </p:spPr>
            </p:cxnSp>
          </p:grpSp>
          <p:grpSp>
            <p:nvGrpSpPr>
              <p:cNvPr id="278" name="Google Shape;278;p21"/>
              <p:cNvGrpSpPr/>
              <p:nvPr/>
            </p:nvGrpSpPr>
            <p:grpSpPr>
              <a:xfrm>
                <a:off x="4620" y="1814"/>
                <a:ext cx="194" cy="0"/>
                <a:chOff x="4620" y="1814"/>
                <a:chExt cx="194" cy="0"/>
              </a:xfrm>
            </p:grpSpPr>
            <p:cxnSp>
              <p:nvCxnSpPr>
                <p:cNvPr id="279" name="Google Shape;279;p21"/>
                <p:cNvCxnSpPr/>
                <p:nvPr/>
              </p:nvCxnSpPr>
              <p:spPr>
                <a:xfrm>
                  <a:off x="4620" y="1814"/>
                  <a:ext cx="0" cy="0"/>
                </a:xfrm>
                <a:prstGeom prst="straightConnector1">
                  <a:avLst/>
                </a:prstGeom>
                <a:noFill/>
                <a:ln w="76200" cap="flat" cmpd="sng">
                  <a:solidFill>
                    <a:schemeClr val="hlink"/>
                  </a:solidFill>
                  <a:prstDash val="solid"/>
                  <a:round/>
                  <a:headEnd type="none" w="med" len="med"/>
                  <a:tailEnd type="none" w="med" len="med"/>
                </a:ln>
              </p:spPr>
            </p:cxnSp>
            <p:cxnSp>
              <p:nvCxnSpPr>
                <p:cNvPr id="280" name="Google Shape;280;p21"/>
                <p:cNvCxnSpPr/>
                <p:nvPr/>
              </p:nvCxnSpPr>
              <p:spPr>
                <a:xfrm>
                  <a:off x="4814" y="1814"/>
                  <a:ext cx="0" cy="0"/>
                </a:xfrm>
                <a:prstGeom prst="straightConnector1">
                  <a:avLst/>
                </a:prstGeom>
                <a:noFill/>
                <a:ln w="76200" cap="flat" cmpd="sng">
                  <a:solidFill>
                    <a:schemeClr val="dk2"/>
                  </a:solidFill>
                  <a:prstDash val="solid"/>
                  <a:round/>
                  <a:headEnd type="none" w="med" len="med"/>
                  <a:tailEnd type="none" w="med" len="med"/>
                </a:ln>
              </p:spPr>
            </p:cxnSp>
          </p:grpSp>
          <p:grpSp>
            <p:nvGrpSpPr>
              <p:cNvPr id="281" name="Google Shape;281;p21"/>
              <p:cNvGrpSpPr/>
              <p:nvPr/>
            </p:nvGrpSpPr>
            <p:grpSpPr>
              <a:xfrm>
                <a:off x="4711" y="1905"/>
                <a:ext cx="300" cy="0"/>
                <a:chOff x="4711" y="1905"/>
                <a:chExt cx="300" cy="0"/>
              </a:xfrm>
            </p:grpSpPr>
            <p:cxnSp>
              <p:nvCxnSpPr>
                <p:cNvPr id="282" name="Google Shape;282;p21"/>
                <p:cNvCxnSpPr/>
                <p:nvPr/>
              </p:nvCxnSpPr>
              <p:spPr>
                <a:xfrm>
                  <a:off x="4711" y="1905"/>
                  <a:ext cx="300" cy="0"/>
                </a:xfrm>
                <a:prstGeom prst="straightConnector1">
                  <a:avLst/>
                </a:prstGeom>
                <a:noFill/>
                <a:ln w="76200" cap="flat" cmpd="sng">
                  <a:solidFill>
                    <a:srgbClr val="F35B1B"/>
                  </a:solidFill>
                  <a:prstDash val="solid"/>
                  <a:round/>
                  <a:headEnd type="none" w="med" len="med"/>
                  <a:tailEnd type="none" w="med" len="med"/>
                </a:ln>
              </p:spPr>
            </p:cxnSp>
            <p:cxnSp>
              <p:nvCxnSpPr>
                <p:cNvPr id="283" name="Google Shape;283;p21"/>
                <p:cNvCxnSpPr/>
                <p:nvPr/>
              </p:nvCxnSpPr>
              <p:spPr>
                <a:xfrm>
                  <a:off x="4920" y="1905"/>
                  <a:ext cx="0" cy="0"/>
                </a:xfrm>
                <a:prstGeom prst="straightConnector1">
                  <a:avLst/>
                </a:prstGeom>
                <a:noFill/>
                <a:ln w="76200" cap="flat" cmpd="sng">
                  <a:solidFill>
                    <a:schemeClr val="lt2"/>
                  </a:solidFill>
                  <a:prstDash val="solid"/>
                  <a:round/>
                  <a:headEnd type="none" w="med" len="med"/>
                  <a:tailEnd type="none" w="med" len="med"/>
                </a:ln>
              </p:spPr>
            </p:cxnSp>
          </p:grpSp>
          <p:grpSp>
            <p:nvGrpSpPr>
              <p:cNvPr id="284" name="Google Shape;284;p21"/>
              <p:cNvGrpSpPr/>
              <p:nvPr/>
            </p:nvGrpSpPr>
            <p:grpSpPr>
              <a:xfrm>
                <a:off x="4802" y="1997"/>
                <a:ext cx="494" cy="0"/>
                <a:chOff x="4802" y="1997"/>
                <a:chExt cx="494" cy="0"/>
              </a:xfrm>
            </p:grpSpPr>
            <p:cxnSp>
              <p:nvCxnSpPr>
                <p:cNvPr id="285" name="Google Shape;285;p21"/>
                <p:cNvCxnSpPr/>
                <p:nvPr/>
              </p:nvCxnSpPr>
              <p:spPr>
                <a:xfrm>
                  <a:off x="4802" y="1997"/>
                  <a:ext cx="0" cy="0"/>
                </a:xfrm>
                <a:prstGeom prst="straightConnector1">
                  <a:avLst/>
                </a:prstGeom>
                <a:noFill/>
                <a:ln w="76200" cap="flat" cmpd="sng">
                  <a:solidFill>
                    <a:srgbClr val="714400"/>
                  </a:solidFill>
                  <a:prstDash val="solid"/>
                  <a:round/>
                  <a:headEnd type="none" w="med" len="med"/>
                  <a:tailEnd type="none" w="med" len="med"/>
                </a:ln>
              </p:spPr>
            </p:cxnSp>
            <p:cxnSp>
              <p:nvCxnSpPr>
                <p:cNvPr id="286" name="Google Shape;286;p21"/>
                <p:cNvCxnSpPr/>
                <p:nvPr/>
              </p:nvCxnSpPr>
              <p:spPr>
                <a:xfrm>
                  <a:off x="4996" y="1997"/>
                  <a:ext cx="300" cy="0"/>
                </a:xfrm>
                <a:prstGeom prst="straightConnector1">
                  <a:avLst/>
                </a:prstGeom>
                <a:noFill/>
                <a:ln w="76200" cap="flat" cmpd="sng">
                  <a:solidFill>
                    <a:srgbClr val="9234DB"/>
                  </a:solidFill>
                  <a:prstDash val="solid"/>
                  <a:round/>
                  <a:headEnd type="none" w="med" len="med"/>
                  <a:tailEnd type="none" w="med" len="med"/>
                </a:ln>
              </p:spPr>
            </p:cxnSp>
          </p:grpSp>
          <p:grpSp>
            <p:nvGrpSpPr>
              <p:cNvPr id="287" name="Google Shape;287;p21"/>
              <p:cNvGrpSpPr/>
              <p:nvPr/>
            </p:nvGrpSpPr>
            <p:grpSpPr>
              <a:xfrm>
                <a:off x="4894" y="2088"/>
                <a:ext cx="478" cy="0"/>
                <a:chOff x="4894" y="2088"/>
                <a:chExt cx="478" cy="0"/>
              </a:xfrm>
            </p:grpSpPr>
            <p:cxnSp>
              <p:nvCxnSpPr>
                <p:cNvPr id="288" name="Google Shape;288;p21"/>
                <p:cNvCxnSpPr/>
                <p:nvPr/>
              </p:nvCxnSpPr>
              <p:spPr>
                <a:xfrm>
                  <a:off x="4894" y="2088"/>
                  <a:ext cx="0" cy="0"/>
                </a:xfrm>
                <a:prstGeom prst="straightConnector1">
                  <a:avLst/>
                </a:prstGeom>
                <a:noFill/>
                <a:ln w="76200" cap="flat" cmpd="sng">
                  <a:solidFill>
                    <a:srgbClr val="EF9100"/>
                  </a:solidFill>
                  <a:prstDash val="solid"/>
                  <a:round/>
                  <a:headEnd type="none" w="med" len="med"/>
                  <a:tailEnd type="none" w="med" len="med"/>
                </a:ln>
              </p:spPr>
            </p:cxnSp>
            <p:cxnSp>
              <p:nvCxnSpPr>
                <p:cNvPr id="289" name="Google Shape;289;p21"/>
                <p:cNvCxnSpPr/>
                <p:nvPr/>
              </p:nvCxnSpPr>
              <p:spPr>
                <a:xfrm>
                  <a:off x="5072" y="2088"/>
                  <a:ext cx="300" cy="0"/>
                </a:xfrm>
                <a:prstGeom prst="straightConnector1">
                  <a:avLst/>
                </a:prstGeom>
                <a:noFill/>
                <a:ln w="76200" cap="flat" cmpd="sng">
                  <a:solidFill>
                    <a:schemeClr val="accent1"/>
                  </a:solidFill>
                  <a:prstDash val="solid"/>
                  <a:round/>
                  <a:headEnd type="none" w="med" len="med"/>
                  <a:tailEnd type="none" w="med" len="med"/>
                </a:ln>
              </p:spPr>
            </p:cxnSp>
          </p:grpSp>
          <p:grpSp>
            <p:nvGrpSpPr>
              <p:cNvPr id="290" name="Google Shape;290;p21"/>
              <p:cNvGrpSpPr/>
              <p:nvPr/>
            </p:nvGrpSpPr>
            <p:grpSpPr>
              <a:xfrm>
                <a:off x="5019" y="2194"/>
                <a:ext cx="486" cy="0"/>
                <a:chOff x="5019" y="2194"/>
                <a:chExt cx="486" cy="0"/>
              </a:xfrm>
            </p:grpSpPr>
            <p:cxnSp>
              <p:nvCxnSpPr>
                <p:cNvPr id="291" name="Google Shape;291;p21"/>
                <p:cNvCxnSpPr/>
                <p:nvPr/>
              </p:nvCxnSpPr>
              <p:spPr>
                <a:xfrm>
                  <a:off x="5019" y="2194"/>
                  <a:ext cx="300" cy="0"/>
                </a:xfrm>
                <a:prstGeom prst="straightConnector1">
                  <a:avLst/>
                </a:prstGeom>
                <a:noFill/>
                <a:ln w="76200" cap="flat" cmpd="sng">
                  <a:solidFill>
                    <a:srgbClr val="00279F"/>
                  </a:solidFill>
                  <a:prstDash val="solid"/>
                  <a:round/>
                  <a:headEnd type="none" w="med" len="med"/>
                  <a:tailEnd type="none" w="med" len="med"/>
                </a:ln>
              </p:spPr>
            </p:cxnSp>
            <p:cxnSp>
              <p:nvCxnSpPr>
                <p:cNvPr id="292" name="Google Shape;292;p21"/>
                <p:cNvCxnSpPr/>
                <p:nvPr/>
              </p:nvCxnSpPr>
              <p:spPr>
                <a:xfrm>
                  <a:off x="5205" y="2194"/>
                  <a:ext cx="300" cy="0"/>
                </a:xfrm>
                <a:prstGeom prst="straightConnector1">
                  <a:avLst/>
                </a:prstGeom>
                <a:noFill/>
                <a:ln w="76200" cap="flat" cmpd="sng">
                  <a:solidFill>
                    <a:srgbClr val="000000"/>
                  </a:solidFill>
                  <a:prstDash val="solid"/>
                  <a:round/>
                  <a:headEnd type="none" w="med" len="med"/>
                  <a:tailEnd type="none" w="med" len="med"/>
                </a:ln>
              </p:spPr>
            </p:cxnSp>
          </p:grpSp>
          <p:grpSp>
            <p:nvGrpSpPr>
              <p:cNvPr id="293" name="Google Shape;293;p21"/>
              <p:cNvGrpSpPr/>
              <p:nvPr/>
            </p:nvGrpSpPr>
            <p:grpSpPr>
              <a:xfrm>
                <a:off x="3966" y="1723"/>
                <a:ext cx="494" cy="0"/>
                <a:chOff x="3966" y="1723"/>
                <a:chExt cx="494" cy="0"/>
              </a:xfrm>
            </p:grpSpPr>
            <p:cxnSp>
              <p:nvCxnSpPr>
                <p:cNvPr id="294" name="Google Shape;294;p21"/>
                <p:cNvCxnSpPr/>
                <p:nvPr/>
              </p:nvCxnSpPr>
              <p:spPr>
                <a:xfrm>
                  <a:off x="3966" y="1723"/>
                  <a:ext cx="0" cy="0"/>
                </a:xfrm>
                <a:prstGeom prst="straightConnector1">
                  <a:avLst/>
                </a:prstGeom>
                <a:noFill/>
                <a:ln w="76200" cap="flat" cmpd="sng">
                  <a:solidFill>
                    <a:schemeClr val="accent2"/>
                  </a:solidFill>
                  <a:prstDash val="solid"/>
                  <a:round/>
                  <a:headEnd type="none" w="med" len="med"/>
                  <a:tailEnd type="none" w="med" len="med"/>
                </a:ln>
              </p:spPr>
            </p:cxnSp>
            <p:cxnSp>
              <p:nvCxnSpPr>
                <p:cNvPr id="295" name="Google Shape;295;p21"/>
                <p:cNvCxnSpPr/>
                <p:nvPr/>
              </p:nvCxnSpPr>
              <p:spPr>
                <a:xfrm>
                  <a:off x="4160" y="1723"/>
                  <a:ext cx="300" cy="0"/>
                </a:xfrm>
                <a:prstGeom prst="straightConnector1">
                  <a:avLst/>
                </a:prstGeom>
                <a:noFill/>
                <a:ln w="76200" cap="flat" cmpd="sng">
                  <a:solidFill>
                    <a:srgbClr val="714400"/>
                  </a:solidFill>
                  <a:prstDash val="solid"/>
                  <a:round/>
                  <a:headEnd type="none" w="med" len="med"/>
                  <a:tailEnd type="none" w="med" len="med"/>
                </a:ln>
              </p:spPr>
            </p:cxnSp>
          </p:grpSp>
          <p:grpSp>
            <p:nvGrpSpPr>
              <p:cNvPr id="296" name="Google Shape;296;p21"/>
              <p:cNvGrpSpPr/>
              <p:nvPr/>
            </p:nvGrpSpPr>
            <p:grpSpPr>
              <a:xfrm>
                <a:off x="4058" y="1814"/>
                <a:ext cx="490" cy="0"/>
                <a:chOff x="4058" y="1814"/>
                <a:chExt cx="490" cy="0"/>
              </a:xfrm>
            </p:grpSpPr>
            <p:cxnSp>
              <p:nvCxnSpPr>
                <p:cNvPr id="297" name="Google Shape;297;p21"/>
                <p:cNvCxnSpPr/>
                <p:nvPr/>
              </p:nvCxnSpPr>
              <p:spPr>
                <a:xfrm>
                  <a:off x="4058" y="1814"/>
                  <a:ext cx="0" cy="0"/>
                </a:xfrm>
                <a:prstGeom prst="straightConnector1">
                  <a:avLst/>
                </a:prstGeom>
                <a:noFill/>
                <a:ln w="76200" cap="flat" cmpd="sng">
                  <a:solidFill>
                    <a:schemeClr val="hlink"/>
                  </a:solidFill>
                  <a:prstDash val="solid"/>
                  <a:round/>
                  <a:headEnd type="none" w="med" len="med"/>
                  <a:tailEnd type="none" w="med" len="med"/>
                </a:ln>
              </p:spPr>
            </p:cxnSp>
            <p:cxnSp>
              <p:nvCxnSpPr>
                <p:cNvPr id="298" name="Google Shape;298;p21"/>
                <p:cNvCxnSpPr/>
                <p:nvPr/>
              </p:nvCxnSpPr>
              <p:spPr>
                <a:xfrm>
                  <a:off x="4248" y="1814"/>
                  <a:ext cx="300" cy="0"/>
                </a:xfrm>
                <a:prstGeom prst="straightConnector1">
                  <a:avLst/>
                </a:prstGeom>
                <a:noFill/>
                <a:ln w="76200" cap="flat" cmpd="sng">
                  <a:solidFill>
                    <a:srgbClr val="F35B1B"/>
                  </a:solidFill>
                  <a:prstDash val="solid"/>
                  <a:round/>
                  <a:headEnd type="none" w="med" len="med"/>
                  <a:tailEnd type="none" w="med" len="med"/>
                </a:ln>
              </p:spPr>
            </p:cxnSp>
          </p:grpSp>
          <p:grpSp>
            <p:nvGrpSpPr>
              <p:cNvPr id="299" name="Google Shape;299;p21"/>
              <p:cNvGrpSpPr/>
              <p:nvPr/>
            </p:nvGrpSpPr>
            <p:grpSpPr>
              <a:xfrm>
                <a:off x="4149" y="1905"/>
                <a:ext cx="482" cy="0"/>
                <a:chOff x="4149" y="1905"/>
                <a:chExt cx="482" cy="0"/>
              </a:xfrm>
            </p:grpSpPr>
            <p:cxnSp>
              <p:nvCxnSpPr>
                <p:cNvPr id="300" name="Google Shape;300;p21"/>
                <p:cNvCxnSpPr/>
                <p:nvPr/>
              </p:nvCxnSpPr>
              <p:spPr>
                <a:xfrm>
                  <a:off x="4149" y="1905"/>
                  <a:ext cx="300" cy="0"/>
                </a:xfrm>
                <a:prstGeom prst="straightConnector1">
                  <a:avLst/>
                </a:prstGeom>
                <a:noFill/>
                <a:ln w="76200" cap="flat" cmpd="sng">
                  <a:solidFill>
                    <a:srgbClr val="037C03"/>
                  </a:solidFill>
                  <a:prstDash val="solid"/>
                  <a:round/>
                  <a:headEnd type="none" w="med" len="med"/>
                  <a:tailEnd type="none" w="med" len="med"/>
                </a:ln>
              </p:spPr>
            </p:cxnSp>
            <p:cxnSp>
              <p:nvCxnSpPr>
                <p:cNvPr id="301" name="Google Shape;301;p21"/>
                <p:cNvCxnSpPr/>
                <p:nvPr/>
              </p:nvCxnSpPr>
              <p:spPr>
                <a:xfrm>
                  <a:off x="4331" y="1905"/>
                  <a:ext cx="300" cy="0"/>
                </a:xfrm>
                <a:prstGeom prst="straightConnector1">
                  <a:avLst/>
                </a:prstGeom>
                <a:noFill/>
                <a:ln w="76200" cap="flat" cmpd="sng">
                  <a:solidFill>
                    <a:srgbClr val="EF9100"/>
                  </a:solidFill>
                  <a:prstDash val="solid"/>
                  <a:round/>
                  <a:headEnd type="none" w="med" len="med"/>
                  <a:tailEnd type="none" w="med" len="med"/>
                </a:ln>
              </p:spPr>
            </p:cxnSp>
          </p:grpSp>
          <p:grpSp>
            <p:nvGrpSpPr>
              <p:cNvPr id="302" name="Google Shape;302;p21"/>
              <p:cNvGrpSpPr/>
              <p:nvPr/>
            </p:nvGrpSpPr>
            <p:grpSpPr>
              <a:xfrm>
                <a:off x="4240" y="1997"/>
                <a:ext cx="494" cy="0"/>
                <a:chOff x="4240" y="1997"/>
                <a:chExt cx="494" cy="0"/>
              </a:xfrm>
            </p:grpSpPr>
            <p:cxnSp>
              <p:nvCxnSpPr>
                <p:cNvPr id="303" name="Google Shape;303;p21"/>
                <p:cNvCxnSpPr/>
                <p:nvPr/>
              </p:nvCxnSpPr>
              <p:spPr>
                <a:xfrm>
                  <a:off x="4240" y="1997"/>
                  <a:ext cx="300" cy="0"/>
                </a:xfrm>
                <a:prstGeom prst="straightConnector1">
                  <a:avLst/>
                </a:prstGeom>
                <a:noFill/>
                <a:ln w="76200" cap="flat" cmpd="sng">
                  <a:solidFill>
                    <a:srgbClr val="714400"/>
                  </a:solidFill>
                  <a:prstDash val="solid"/>
                  <a:round/>
                  <a:headEnd type="none" w="med" len="med"/>
                  <a:tailEnd type="none" w="med" len="med"/>
                </a:ln>
              </p:spPr>
            </p:cxnSp>
            <p:cxnSp>
              <p:nvCxnSpPr>
                <p:cNvPr id="304" name="Google Shape;304;p21"/>
                <p:cNvCxnSpPr/>
                <p:nvPr/>
              </p:nvCxnSpPr>
              <p:spPr>
                <a:xfrm>
                  <a:off x="4434" y="1997"/>
                  <a:ext cx="300" cy="0"/>
                </a:xfrm>
                <a:prstGeom prst="straightConnector1">
                  <a:avLst/>
                </a:prstGeom>
                <a:noFill/>
                <a:ln w="76200" cap="flat" cmpd="sng">
                  <a:solidFill>
                    <a:srgbClr val="9234DB"/>
                  </a:solidFill>
                  <a:prstDash val="solid"/>
                  <a:round/>
                  <a:headEnd type="none" w="med" len="med"/>
                  <a:tailEnd type="none" w="med" len="med"/>
                </a:ln>
              </p:spPr>
            </p:cxnSp>
          </p:grpSp>
          <p:grpSp>
            <p:nvGrpSpPr>
              <p:cNvPr id="305" name="Google Shape;305;p21"/>
              <p:cNvGrpSpPr/>
              <p:nvPr/>
            </p:nvGrpSpPr>
            <p:grpSpPr>
              <a:xfrm>
                <a:off x="4331" y="2088"/>
                <a:ext cx="486" cy="0"/>
                <a:chOff x="4331" y="2088"/>
                <a:chExt cx="486" cy="0"/>
              </a:xfrm>
            </p:grpSpPr>
            <p:cxnSp>
              <p:nvCxnSpPr>
                <p:cNvPr id="306" name="Google Shape;306;p21"/>
                <p:cNvCxnSpPr/>
                <p:nvPr/>
              </p:nvCxnSpPr>
              <p:spPr>
                <a:xfrm>
                  <a:off x="4331" y="2088"/>
                  <a:ext cx="0" cy="0"/>
                </a:xfrm>
                <a:prstGeom prst="straightConnector1">
                  <a:avLst/>
                </a:prstGeom>
                <a:noFill/>
                <a:ln w="76200" cap="flat" cmpd="sng">
                  <a:solidFill>
                    <a:schemeClr val="dk2"/>
                  </a:solidFill>
                  <a:prstDash val="solid"/>
                  <a:round/>
                  <a:headEnd type="none" w="med" len="med"/>
                  <a:tailEnd type="none" w="med" len="med"/>
                </a:ln>
              </p:spPr>
            </p:cxnSp>
            <p:cxnSp>
              <p:nvCxnSpPr>
                <p:cNvPr id="307" name="Google Shape;307;p21"/>
                <p:cNvCxnSpPr/>
                <p:nvPr/>
              </p:nvCxnSpPr>
              <p:spPr>
                <a:xfrm>
                  <a:off x="4517" y="2088"/>
                  <a:ext cx="300" cy="0"/>
                </a:xfrm>
                <a:prstGeom prst="straightConnector1">
                  <a:avLst/>
                </a:prstGeom>
                <a:noFill/>
                <a:ln w="76200" cap="flat" cmpd="sng">
                  <a:solidFill>
                    <a:srgbClr val="00279F"/>
                  </a:solidFill>
                  <a:prstDash val="solid"/>
                  <a:round/>
                  <a:headEnd type="none" w="med" len="med"/>
                  <a:tailEnd type="none" w="med" len="med"/>
                </a:ln>
              </p:spPr>
            </p:cxnSp>
          </p:grpSp>
          <p:grpSp>
            <p:nvGrpSpPr>
              <p:cNvPr id="308" name="Google Shape;308;p21"/>
              <p:cNvGrpSpPr/>
              <p:nvPr/>
            </p:nvGrpSpPr>
            <p:grpSpPr>
              <a:xfrm>
                <a:off x="4438" y="2187"/>
                <a:ext cx="182" cy="0"/>
                <a:chOff x="4438" y="2187"/>
                <a:chExt cx="182" cy="0"/>
              </a:xfrm>
            </p:grpSpPr>
            <p:cxnSp>
              <p:nvCxnSpPr>
                <p:cNvPr id="309" name="Google Shape;309;p21"/>
                <p:cNvCxnSpPr/>
                <p:nvPr/>
              </p:nvCxnSpPr>
              <p:spPr>
                <a:xfrm>
                  <a:off x="4438" y="2187"/>
                  <a:ext cx="0" cy="0"/>
                </a:xfrm>
                <a:prstGeom prst="straightConnector1">
                  <a:avLst/>
                </a:prstGeom>
                <a:noFill/>
                <a:ln w="76200" cap="flat" cmpd="sng">
                  <a:solidFill>
                    <a:schemeClr val="accent1"/>
                  </a:solidFill>
                  <a:prstDash val="solid"/>
                  <a:round/>
                  <a:headEnd type="none" w="med" len="med"/>
                  <a:tailEnd type="none" w="med" len="med"/>
                </a:ln>
              </p:spPr>
            </p:cxnSp>
            <p:cxnSp>
              <p:nvCxnSpPr>
                <p:cNvPr id="310" name="Google Shape;310;p21"/>
                <p:cNvCxnSpPr/>
                <p:nvPr/>
              </p:nvCxnSpPr>
              <p:spPr>
                <a:xfrm>
                  <a:off x="4620" y="2187"/>
                  <a:ext cx="0" cy="0"/>
                </a:xfrm>
                <a:prstGeom prst="straightConnector1">
                  <a:avLst/>
                </a:prstGeom>
                <a:noFill/>
                <a:ln w="76200" cap="flat" cmpd="sng">
                  <a:solidFill>
                    <a:srgbClr val="9234DB"/>
                  </a:solidFill>
                  <a:prstDash val="solid"/>
                  <a:round/>
                  <a:headEnd type="none" w="med" len="med"/>
                  <a:tailEnd type="none" w="med" len="med"/>
                </a:ln>
              </p:spPr>
            </p:cxnSp>
          </p:grpSp>
        </p:grpSp>
        <p:sp>
          <p:nvSpPr>
            <p:cNvPr id="311" name="Google Shape;311;p21"/>
            <p:cNvSpPr/>
            <p:nvPr/>
          </p:nvSpPr>
          <p:spPr>
            <a:xfrm>
              <a:off x="3395" y="1408"/>
              <a:ext cx="900" cy="300"/>
            </a:xfrm>
            <a:prstGeom prst="rect">
              <a:avLst/>
            </a:prstGeom>
            <a:noFill/>
            <a:ln>
              <a:noFill/>
            </a:ln>
          </p:spPr>
          <p:txBody>
            <a:bodyPr spcFirstLastPara="1" wrap="square" lIns="65475" tIns="33350" rIns="65475" bIns="33350" anchor="t" anchorCtr="0">
              <a:noAutofit/>
            </a:bodyPr>
            <a:lstStyle/>
            <a:p>
              <a:pPr marL="0" marR="0" lvl="0" indent="0" algn="ctr" rtl="0">
                <a:lnSpc>
                  <a:spcPct val="90000"/>
                </a:lnSpc>
                <a:spcBef>
                  <a:spcPts val="0"/>
                </a:spcBef>
                <a:spcAft>
                  <a:spcPts val="0"/>
                </a:spcAft>
                <a:buNone/>
              </a:pPr>
              <a:r>
                <a:rPr lang="en-GB" sz="1000" b="1" u="none">
                  <a:solidFill>
                    <a:srgbClr val="00279F"/>
                  </a:solidFill>
                  <a:latin typeface="Times New Roman"/>
                  <a:ea typeface="Times New Roman"/>
                  <a:cs typeface="Times New Roman"/>
                  <a:sym typeface="Times New Roman"/>
                </a:rPr>
                <a:t>Infoset Meetings</a:t>
              </a:r>
              <a:endParaRPr sz="1100"/>
            </a:p>
          </p:txBody>
        </p:sp>
        <p:pic>
          <p:nvPicPr>
            <p:cNvPr id="312" name="Google Shape;312;p21"/>
            <p:cNvPicPr preferRelativeResize="0"/>
            <p:nvPr/>
          </p:nvPicPr>
          <p:blipFill rotWithShape="1">
            <a:blip r:embed="rId3">
              <a:alphaModFix/>
            </a:blip>
            <a:srcRect/>
            <a:stretch/>
          </p:blipFill>
          <p:spPr>
            <a:xfrm>
              <a:off x="3224" y="2741"/>
              <a:ext cx="1154" cy="1232"/>
            </a:xfrm>
            <a:prstGeom prst="rect">
              <a:avLst/>
            </a:prstGeom>
            <a:noFill/>
            <a:ln>
              <a:noFill/>
            </a:ln>
          </p:spPr>
        </p:pic>
        <p:sp>
          <p:nvSpPr>
            <p:cNvPr id="313" name="Google Shape;313;p21"/>
            <p:cNvSpPr/>
            <p:nvPr/>
          </p:nvSpPr>
          <p:spPr>
            <a:xfrm>
              <a:off x="3470" y="2457"/>
              <a:ext cx="600" cy="300"/>
            </a:xfrm>
            <a:prstGeom prst="rect">
              <a:avLst/>
            </a:prstGeom>
            <a:noFill/>
            <a:ln>
              <a:noFill/>
            </a:ln>
          </p:spPr>
          <p:txBody>
            <a:bodyPr spcFirstLastPara="1" wrap="square" lIns="65475" tIns="33350" rIns="65475" bIns="33350" anchor="t" anchorCtr="0">
              <a:noAutofit/>
            </a:bodyPr>
            <a:lstStyle/>
            <a:p>
              <a:pPr marL="0" marR="0" lvl="0" indent="0" algn="ctr" rtl="0">
                <a:lnSpc>
                  <a:spcPct val="90000"/>
                </a:lnSpc>
                <a:spcBef>
                  <a:spcPts val="0"/>
                </a:spcBef>
                <a:spcAft>
                  <a:spcPts val="0"/>
                </a:spcAft>
                <a:buNone/>
              </a:pPr>
              <a:r>
                <a:rPr lang="en-GB" sz="1000" b="1" u="none">
                  <a:solidFill>
                    <a:srgbClr val="00279F"/>
                  </a:solidFill>
                  <a:latin typeface="Times New Roman"/>
                  <a:ea typeface="Times New Roman"/>
                  <a:cs typeface="Times New Roman"/>
                  <a:sym typeface="Times New Roman"/>
                </a:rPr>
                <a:t>Iterations (3)</a:t>
              </a:r>
              <a:endParaRPr sz="1100"/>
            </a:p>
          </p:txBody>
        </p:sp>
        <p:sp>
          <p:nvSpPr>
            <p:cNvPr id="314" name="Google Shape;314;p21"/>
            <p:cNvSpPr/>
            <p:nvPr/>
          </p:nvSpPr>
          <p:spPr>
            <a:xfrm>
              <a:off x="4971" y="3265"/>
              <a:ext cx="600" cy="300"/>
            </a:xfrm>
            <a:prstGeom prst="rect">
              <a:avLst/>
            </a:prstGeom>
            <a:noFill/>
            <a:ln>
              <a:noFill/>
            </a:ln>
          </p:spPr>
          <p:txBody>
            <a:bodyPr spcFirstLastPara="1" wrap="square" lIns="65475" tIns="33350" rIns="65475" bIns="33350" anchor="t" anchorCtr="0">
              <a:noAutofit/>
            </a:bodyPr>
            <a:lstStyle/>
            <a:p>
              <a:pPr marL="0" marR="0" lvl="0" indent="0" algn="ctr" rtl="0">
                <a:lnSpc>
                  <a:spcPct val="90000"/>
                </a:lnSpc>
                <a:spcBef>
                  <a:spcPts val="0"/>
                </a:spcBef>
                <a:spcAft>
                  <a:spcPts val="0"/>
                </a:spcAft>
                <a:buNone/>
              </a:pPr>
              <a:r>
                <a:rPr lang="en-GB" sz="1000" b="1" u="none">
                  <a:solidFill>
                    <a:srgbClr val="00279F"/>
                  </a:solidFill>
                  <a:latin typeface="Times New Roman"/>
                  <a:ea typeface="Times New Roman"/>
                  <a:cs typeface="Times New Roman"/>
                  <a:sym typeface="Times New Roman"/>
                </a:rPr>
                <a:t>Closing</a:t>
              </a:r>
              <a:endParaRPr sz="1100"/>
            </a:p>
          </p:txBody>
        </p:sp>
        <p:cxnSp>
          <p:nvCxnSpPr>
            <p:cNvPr id="315" name="Google Shape;315;p21"/>
            <p:cNvCxnSpPr/>
            <p:nvPr/>
          </p:nvCxnSpPr>
          <p:spPr>
            <a:xfrm>
              <a:off x="5192" y="2416"/>
              <a:ext cx="0" cy="600"/>
            </a:xfrm>
            <a:prstGeom prst="straightConnector1">
              <a:avLst/>
            </a:prstGeom>
            <a:noFill/>
            <a:ln w="25400" cap="flat" cmpd="sng">
              <a:solidFill>
                <a:srgbClr val="00279F"/>
              </a:solidFill>
              <a:prstDash val="solid"/>
              <a:round/>
              <a:headEnd type="none" w="med" len="med"/>
              <a:tailEnd type="triangle" w="med" len="med"/>
            </a:ln>
          </p:spPr>
        </p:cxnSp>
      </p:grpSp>
      <p:cxnSp>
        <p:nvCxnSpPr>
          <p:cNvPr id="316" name="Google Shape;316;p21"/>
          <p:cNvCxnSpPr/>
          <p:nvPr/>
        </p:nvCxnSpPr>
        <p:spPr>
          <a:xfrm>
            <a:off x="2383633" y="3544728"/>
            <a:ext cx="0" cy="307200"/>
          </a:xfrm>
          <a:prstGeom prst="straightConnector1">
            <a:avLst/>
          </a:prstGeom>
          <a:noFill/>
          <a:ln w="25400" cap="flat" cmpd="sng">
            <a:solidFill>
              <a:srgbClr val="00279F"/>
            </a:solidFill>
            <a:prstDash val="solid"/>
            <a:round/>
            <a:headEnd type="none" w="med" len="med"/>
            <a:tailEnd type="triangle" w="med" len="med"/>
          </a:ln>
        </p:spPr>
      </p:cxnSp>
      <p:sp>
        <p:nvSpPr>
          <p:cNvPr id="317" name="Google Shape;317;p21"/>
          <p:cNvSpPr/>
          <p:nvPr/>
        </p:nvSpPr>
        <p:spPr>
          <a:xfrm>
            <a:off x="1718075" y="3851928"/>
            <a:ext cx="1331100" cy="306000"/>
          </a:xfrm>
          <a:prstGeom prst="rect">
            <a:avLst/>
          </a:prstGeom>
          <a:noFill/>
          <a:ln>
            <a:noFill/>
          </a:ln>
        </p:spPr>
        <p:txBody>
          <a:bodyPr spcFirstLastPara="1" wrap="square" lIns="65475" tIns="33350" rIns="65475" bIns="33350" anchor="t" anchorCtr="0">
            <a:noAutofit/>
          </a:bodyPr>
          <a:lstStyle/>
          <a:p>
            <a:pPr marL="0" marR="0" lvl="0" indent="0" algn="ctr" rtl="0">
              <a:lnSpc>
                <a:spcPct val="90000"/>
              </a:lnSpc>
              <a:spcBef>
                <a:spcPts val="0"/>
              </a:spcBef>
              <a:spcAft>
                <a:spcPts val="0"/>
              </a:spcAft>
              <a:buNone/>
            </a:pPr>
            <a:r>
              <a:rPr lang="en-GB" sz="1000" b="1">
                <a:solidFill>
                  <a:srgbClr val="00279F"/>
                </a:solidFill>
                <a:latin typeface="Times New Roman"/>
                <a:ea typeface="Times New Roman"/>
                <a:cs typeface="Times New Roman"/>
                <a:sym typeface="Times New Roman"/>
              </a:rPr>
              <a:t>Allocating people to struts (lottery)</a:t>
            </a:r>
            <a:endParaRPr sz="1100"/>
          </a:p>
        </p:txBody>
      </p:sp>
      <p:cxnSp>
        <p:nvCxnSpPr>
          <p:cNvPr id="318" name="Google Shape;318;p21"/>
          <p:cNvCxnSpPr/>
          <p:nvPr/>
        </p:nvCxnSpPr>
        <p:spPr>
          <a:xfrm rot="10800000" flipH="1">
            <a:off x="3009600" y="2459888"/>
            <a:ext cx="956100" cy="724800"/>
          </a:xfrm>
          <a:prstGeom prst="straightConnector1">
            <a:avLst/>
          </a:prstGeom>
          <a:noFill/>
          <a:ln w="25400" cap="flat" cmpd="sng">
            <a:solidFill>
              <a:srgbClr val="00279F"/>
            </a:solidFill>
            <a:prstDash val="solid"/>
            <a:round/>
            <a:headEnd type="none" w="med" len="med"/>
            <a:tailEnd type="triangle" w="med" len="med"/>
          </a:ln>
        </p:spPr>
      </p:cxnSp>
      <p:sp>
        <p:nvSpPr>
          <p:cNvPr id="319" name="Google Shape;319;p21"/>
          <p:cNvSpPr txBox="1"/>
          <p:nvPr/>
        </p:nvSpPr>
        <p:spPr>
          <a:xfrm>
            <a:off x="1498775" y="4409550"/>
            <a:ext cx="1741200" cy="557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GB" sz="1300">
                <a:solidFill>
                  <a:srgbClr val="85200C"/>
                </a:solidFill>
              </a:rPr>
              <a:t>Jan 6th, 7th, 8th  	</a:t>
            </a:r>
            <a:endParaRPr sz="900">
              <a:solidFill>
                <a:srgbClr val="85200C"/>
              </a:solidFill>
            </a:endParaRPr>
          </a:p>
        </p:txBody>
      </p:sp>
      <p:sp>
        <p:nvSpPr>
          <p:cNvPr id="320" name="Google Shape;320;p21"/>
          <p:cNvSpPr txBox="1"/>
          <p:nvPr/>
        </p:nvSpPr>
        <p:spPr>
          <a:xfrm>
            <a:off x="6831725" y="4163350"/>
            <a:ext cx="1741200" cy="557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300">
                <a:solidFill>
                  <a:srgbClr val="85200C"/>
                </a:solidFill>
              </a:rPr>
              <a:t>Jan 11th, 12th, 13th 	</a:t>
            </a:r>
            <a:endParaRPr sz="900">
              <a:solidFill>
                <a:srgbClr val="85200C"/>
              </a:solidFill>
            </a:endParaRPr>
          </a:p>
        </p:txBody>
      </p:sp>
      <p:sp>
        <p:nvSpPr>
          <p:cNvPr id="321" name="Google Shape;321;p21"/>
          <p:cNvSpPr/>
          <p:nvPr/>
        </p:nvSpPr>
        <p:spPr>
          <a:xfrm>
            <a:off x="1756225" y="2576073"/>
            <a:ext cx="1331100" cy="307200"/>
          </a:xfrm>
          <a:prstGeom prst="rect">
            <a:avLst/>
          </a:prstGeom>
          <a:noFill/>
          <a:ln>
            <a:noFill/>
          </a:ln>
        </p:spPr>
        <p:txBody>
          <a:bodyPr spcFirstLastPara="1" wrap="square" lIns="65475" tIns="33350" rIns="65475" bIns="33350" anchor="t" anchorCtr="0">
            <a:noAutofit/>
          </a:bodyPr>
          <a:lstStyle/>
          <a:p>
            <a:pPr marL="0" marR="0" lvl="0" indent="0" algn="ctr" rtl="0">
              <a:lnSpc>
                <a:spcPct val="90000"/>
              </a:lnSpc>
              <a:spcBef>
                <a:spcPts val="0"/>
              </a:spcBef>
              <a:spcAft>
                <a:spcPts val="0"/>
              </a:spcAft>
              <a:buNone/>
            </a:pPr>
            <a:r>
              <a:rPr lang="en-GB" sz="1000" b="1">
                <a:solidFill>
                  <a:srgbClr val="00279F"/>
                </a:solidFill>
                <a:latin typeface="Times New Roman"/>
                <a:ea typeface="Times New Roman"/>
                <a:cs typeface="Times New Roman"/>
                <a:sym typeface="Times New Roman"/>
              </a:rPr>
              <a:t>Discussion of 18 </a:t>
            </a:r>
            <a:r>
              <a:rPr lang="en-GB" sz="1000" b="1" u="none">
                <a:solidFill>
                  <a:srgbClr val="00279F"/>
                </a:solidFill>
                <a:latin typeface="Times New Roman"/>
                <a:ea typeface="Times New Roman"/>
                <a:cs typeface="Times New Roman"/>
                <a:sym typeface="Times New Roman"/>
              </a:rPr>
              <a:t>topics</a:t>
            </a:r>
            <a:endParaRPr sz="1100"/>
          </a:p>
        </p:txBody>
      </p:sp>
      <p:cxnSp>
        <p:nvCxnSpPr>
          <p:cNvPr id="322" name="Google Shape;322;p21"/>
          <p:cNvCxnSpPr/>
          <p:nvPr/>
        </p:nvCxnSpPr>
        <p:spPr>
          <a:xfrm>
            <a:off x="2369383" y="2872941"/>
            <a:ext cx="0" cy="307200"/>
          </a:xfrm>
          <a:prstGeom prst="straightConnector1">
            <a:avLst/>
          </a:prstGeom>
          <a:noFill/>
          <a:ln w="25400" cap="flat" cmpd="sng">
            <a:solidFill>
              <a:srgbClr val="00279F"/>
            </a:solidFill>
            <a:prstDash val="solid"/>
            <a:round/>
            <a:headEnd type="none" w="med" len="med"/>
            <a:tailEnd type="triangle" w="med" len="med"/>
          </a:ln>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22"/>
          <p:cNvSpPr txBox="1">
            <a:spLocks noGrp="1"/>
          </p:cNvSpPr>
          <p:nvPr>
            <p:ph type="title"/>
          </p:nvPr>
        </p:nvSpPr>
        <p:spPr>
          <a:xfrm>
            <a:off x="1944693" y="468083"/>
            <a:ext cx="6683700" cy="960600"/>
          </a:xfrm>
          <a:prstGeom prst="rect">
            <a:avLst/>
          </a:prstGeom>
        </p:spPr>
        <p:txBody>
          <a:bodyPr spcFirstLastPara="1" wrap="square" lIns="68575" tIns="34275" rIns="68575" bIns="34275" anchor="t" anchorCtr="0">
            <a:noAutofit/>
          </a:bodyPr>
          <a:lstStyle/>
          <a:p>
            <a:pPr marL="0" lvl="0" indent="0" algn="ctr" rtl="0">
              <a:spcBef>
                <a:spcPts val="0"/>
              </a:spcBef>
              <a:spcAft>
                <a:spcPts val="0"/>
              </a:spcAft>
              <a:buNone/>
            </a:pPr>
            <a:r>
              <a:rPr lang="en-GB" sz="3000" b="1">
                <a:solidFill>
                  <a:srgbClr val="3D85C6"/>
                </a:solidFill>
              </a:rPr>
              <a:t>E Syn 2030 challenges</a:t>
            </a:r>
            <a:endParaRPr sz="3000" b="1">
              <a:solidFill>
                <a:srgbClr val="3D85C6"/>
              </a:solidFill>
            </a:endParaRPr>
          </a:p>
          <a:p>
            <a:pPr marL="457200" lvl="0" indent="-393700" algn="ctr" rtl="0">
              <a:spcBef>
                <a:spcPts val="0"/>
              </a:spcBef>
              <a:spcAft>
                <a:spcPts val="0"/>
              </a:spcAft>
              <a:buClr>
                <a:srgbClr val="3D85C6"/>
              </a:buClr>
              <a:buSzPts val="2600"/>
              <a:buAutoNum type="romanUcPeriod"/>
            </a:pPr>
            <a:r>
              <a:rPr lang="en-GB" sz="2600" b="1">
                <a:solidFill>
                  <a:srgbClr val="3D85C6"/>
                </a:solidFill>
              </a:rPr>
              <a:t>Problem Jostle</a:t>
            </a:r>
            <a:endParaRPr sz="2600" b="1">
              <a:solidFill>
                <a:srgbClr val="3D85C6"/>
              </a:solidFill>
            </a:endParaRPr>
          </a:p>
        </p:txBody>
      </p:sp>
      <p:sp>
        <p:nvSpPr>
          <p:cNvPr id="328" name="Google Shape;328;p22"/>
          <p:cNvSpPr txBox="1">
            <a:spLocks noGrp="1"/>
          </p:cNvSpPr>
          <p:nvPr>
            <p:ph type="body" idx="1"/>
          </p:nvPr>
        </p:nvSpPr>
        <p:spPr>
          <a:xfrm>
            <a:off x="977024" y="1519650"/>
            <a:ext cx="3438300" cy="28332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GB"/>
              <a:t> </a:t>
            </a:r>
            <a:endParaRPr/>
          </a:p>
        </p:txBody>
      </p:sp>
      <p:sp>
        <p:nvSpPr>
          <p:cNvPr id="329" name="Google Shape;329;p22"/>
          <p:cNvSpPr txBox="1">
            <a:spLocks noGrp="1"/>
          </p:cNvSpPr>
          <p:nvPr>
            <p:ph type="body" idx="2"/>
          </p:nvPr>
        </p:nvSpPr>
        <p:spPr>
          <a:xfrm>
            <a:off x="5393060" y="1594667"/>
            <a:ext cx="3235500" cy="28332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GB"/>
              <a:t> </a:t>
            </a:r>
            <a:endParaRPr/>
          </a:p>
        </p:txBody>
      </p:sp>
      <p:pic>
        <p:nvPicPr>
          <p:cNvPr id="330" name="Google Shape;330;p22"/>
          <p:cNvPicPr preferRelativeResize="0"/>
          <p:nvPr/>
        </p:nvPicPr>
        <p:blipFill>
          <a:blip r:embed="rId3">
            <a:alphaModFix/>
          </a:blip>
          <a:stretch>
            <a:fillRect/>
          </a:stretch>
        </p:blipFill>
        <p:spPr>
          <a:xfrm>
            <a:off x="977025" y="1892325"/>
            <a:ext cx="3235500" cy="1875493"/>
          </a:xfrm>
          <a:prstGeom prst="rect">
            <a:avLst/>
          </a:prstGeom>
          <a:noFill/>
          <a:ln>
            <a:noFill/>
          </a:ln>
        </p:spPr>
      </p:pic>
      <p:pic>
        <p:nvPicPr>
          <p:cNvPr id="331" name="Google Shape;331;p22"/>
          <p:cNvPicPr preferRelativeResize="0"/>
          <p:nvPr/>
        </p:nvPicPr>
        <p:blipFill>
          <a:blip r:embed="rId4">
            <a:alphaModFix/>
          </a:blip>
          <a:stretch>
            <a:fillRect/>
          </a:stretch>
        </p:blipFill>
        <p:spPr>
          <a:xfrm>
            <a:off x="5680677" y="1741350"/>
            <a:ext cx="3332950" cy="1956550"/>
          </a:xfrm>
          <a:prstGeom prst="rect">
            <a:avLst/>
          </a:prstGeom>
          <a:noFill/>
          <a:ln>
            <a:noFill/>
          </a:ln>
        </p:spPr>
      </p:pic>
      <p:sp>
        <p:nvSpPr>
          <p:cNvPr id="332" name="Google Shape;332;p22"/>
          <p:cNvSpPr/>
          <p:nvPr/>
        </p:nvSpPr>
        <p:spPr>
          <a:xfrm>
            <a:off x="4328200" y="2627100"/>
            <a:ext cx="1064700" cy="5034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p23"/>
          <p:cNvSpPr txBox="1">
            <a:spLocks noGrp="1"/>
          </p:cNvSpPr>
          <p:nvPr>
            <p:ph type="title" idx="4294967295"/>
          </p:nvPr>
        </p:nvSpPr>
        <p:spPr>
          <a:xfrm>
            <a:off x="1854118" y="478158"/>
            <a:ext cx="6683700" cy="960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b="1">
                <a:solidFill>
                  <a:srgbClr val="3D85C6"/>
                </a:solidFill>
              </a:rPr>
              <a:t>E Syn 2030 challenges: </a:t>
            </a:r>
            <a:endParaRPr b="1">
              <a:solidFill>
                <a:srgbClr val="3D85C6"/>
              </a:solidFill>
            </a:endParaRPr>
          </a:p>
          <a:p>
            <a:pPr marL="0" lvl="0" indent="0" algn="ctr" rtl="0">
              <a:spcBef>
                <a:spcPts val="0"/>
              </a:spcBef>
              <a:spcAft>
                <a:spcPts val="0"/>
              </a:spcAft>
              <a:buNone/>
            </a:pPr>
            <a:r>
              <a:rPr lang="en-GB" sz="2500" b="1">
                <a:solidFill>
                  <a:srgbClr val="3D85C6"/>
                </a:solidFill>
              </a:rPr>
              <a:t>II. Agreeing on the 12 topics</a:t>
            </a:r>
            <a:endParaRPr sz="2500" b="1">
              <a:solidFill>
                <a:srgbClr val="3D85C6"/>
              </a:solidFill>
            </a:endParaRPr>
          </a:p>
        </p:txBody>
      </p:sp>
      <p:pic>
        <p:nvPicPr>
          <p:cNvPr id="338" name="Google Shape;338;p23"/>
          <p:cNvPicPr preferRelativeResize="0"/>
          <p:nvPr/>
        </p:nvPicPr>
        <p:blipFill>
          <a:blip r:embed="rId3">
            <a:alphaModFix/>
          </a:blip>
          <a:stretch>
            <a:fillRect/>
          </a:stretch>
        </p:blipFill>
        <p:spPr>
          <a:xfrm>
            <a:off x="615425" y="2124623"/>
            <a:ext cx="3956575" cy="1857666"/>
          </a:xfrm>
          <a:prstGeom prst="rect">
            <a:avLst/>
          </a:prstGeom>
          <a:noFill/>
          <a:ln>
            <a:noFill/>
          </a:ln>
        </p:spPr>
      </p:pic>
      <p:sp>
        <p:nvSpPr>
          <p:cNvPr id="339" name="Google Shape;339;p23"/>
          <p:cNvSpPr txBox="1"/>
          <p:nvPr/>
        </p:nvSpPr>
        <p:spPr>
          <a:xfrm>
            <a:off x="5234100" y="1992975"/>
            <a:ext cx="2898900" cy="2214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a:t>Managing explosive variety online </a:t>
            </a:r>
            <a:endParaRPr/>
          </a:p>
          <a:p>
            <a:pPr marL="457200" lvl="0" indent="-317500" algn="l" rtl="0">
              <a:spcBef>
                <a:spcPts val="0"/>
              </a:spcBef>
              <a:spcAft>
                <a:spcPts val="0"/>
              </a:spcAft>
              <a:buSzPts val="1400"/>
              <a:buChar char="-"/>
            </a:pPr>
            <a:r>
              <a:rPr lang="en-GB"/>
              <a:t>Producing a collective mental model of the desirable topics</a:t>
            </a:r>
            <a:endParaRPr/>
          </a:p>
          <a:p>
            <a:pPr marL="457200" lvl="0" indent="-317500" algn="l" rtl="0">
              <a:spcBef>
                <a:spcPts val="0"/>
              </a:spcBef>
              <a:spcAft>
                <a:spcPts val="0"/>
              </a:spcAft>
              <a:buSzPts val="1400"/>
              <a:buChar char="-"/>
            </a:pPr>
            <a:r>
              <a:rPr lang="en-GB"/>
              <a:t>(developing skills on the suggested tools)</a:t>
            </a:r>
            <a:endParaRPr/>
          </a:p>
          <a:p>
            <a:pPr marL="457200" lvl="0" indent="-317500" algn="l" rtl="0">
              <a:spcBef>
                <a:spcPts val="0"/>
              </a:spcBef>
              <a:spcAft>
                <a:spcPts val="0"/>
              </a:spcAft>
              <a:buSzPts val="1400"/>
              <a:buChar char="-"/>
            </a:pPr>
            <a:r>
              <a:rPr lang="en-GB"/>
              <a:t>Dramatically reducing variety by pre-clustering and clustering to 18 a then 12 tematic teams</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1969</Words>
  <Application>Microsoft Macintosh PowerPoint</Application>
  <PresentationFormat>On-screen Show (16:9)</PresentationFormat>
  <Paragraphs>204</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Verdana</vt:lpstr>
      <vt:lpstr>Century Gothic</vt:lpstr>
      <vt:lpstr>Times New Roman</vt:lpstr>
      <vt:lpstr>Noto Sans Symbols</vt:lpstr>
      <vt:lpstr>Simple Light</vt:lpstr>
      <vt:lpstr>eSyn2030</vt:lpstr>
      <vt:lpstr>Welcome to eSyn 2030 Dec 21st, 2020, 4 PM (GMT) </vt:lpstr>
      <vt:lpstr>eSyn 2030  Organising &amp; Researching Team</vt:lpstr>
      <vt:lpstr>E -Syn 2030</vt:lpstr>
      <vt:lpstr>PowerPoint Presentation</vt:lpstr>
      <vt:lpstr>Reverberation Effect</vt:lpstr>
      <vt:lpstr>PowerPoint Presentation</vt:lpstr>
      <vt:lpstr>E Syn 2030 challenges Problem Jostle</vt:lpstr>
      <vt:lpstr>E Syn 2030 challenges:  II. Agreeing on the 12 topics</vt:lpstr>
      <vt:lpstr>E Syn 2030 challenges:  III. Facilitating an effective infosets work</vt:lpstr>
      <vt:lpstr>E Syn 2030 challenges:  III. Sharing information online</vt:lpstr>
      <vt:lpstr>E Syn 2030 challenges:  IV. Preventing Oscillations &amp;  Maintaining Cohesion</vt:lpstr>
      <vt:lpstr>E Syn 2030 challenges. V. Developing an online learning community</vt:lpstr>
      <vt:lpstr>PowerPoint Presentation</vt:lpstr>
      <vt:lpstr>Selection of the 12 Topics   </vt:lpstr>
      <vt:lpstr>Allocation of people to Topics.   </vt:lpstr>
      <vt:lpstr>PowerPoint Presentation</vt:lpstr>
      <vt:lpstr>PowerPoint Presentation</vt:lpstr>
      <vt:lpstr>PowerPoint Presentation</vt:lpstr>
      <vt:lpstr>PROJECT OVERVIEW Jan 6th- 8th 2021</vt:lpstr>
      <vt:lpstr>PROJECT OVERVIEW Jan 11th-13th, 2021</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eSyn2030</dc:title>
  <cp:lastModifiedBy>Angela</cp:lastModifiedBy>
  <cp:revision>1</cp:revision>
  <dcterms:modified xsi:type="dcterms:W3CDTF">2020-12-21T21:09:52Z</dcterms:modified>
</cp:coreProperties>
</file>