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3" r:id="rId3"/>
    <p:sldId id="262" r:id="rId4"/>
    <p:sldId id="264" r:id="rId5"/>
    <p:sldId id="258" r:id="rId6"/>
    <p:sldId id="257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8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35EA-41E9-4DD2-A08D-DDB754BBA0F5}" type="datetimeFigureOut">
              <a:rPr lang="en-US" smtClean="0"/>
              <a:t>11/2/19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00CA-8F2C-4715-A3F9-4B886275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8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3A39-CA4D-4DD6-964E-949835AD9423}" type="datetime1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61-DBDF-4DF8-BA98-935A661EB613}" type="datetime1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2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81B-D88C-4D76-AE25-8CDF3434CE50}" type="datetime1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49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C967-B933-404C-A24D-3B0067E65761}" type="datetime1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9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B785-AD47-4AA7-9F63-271FB8F30585}" type="datetime1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1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45E3-4CD8-4212-A7E6-86889B554413}" type="datetime1">
              <a:rPr lang="en-US" smtClean="0"/>
              <a:t>11/2/19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7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FA40-8E27-4CBF-A0E7-A67579C82F03}" type="datetime1">
              <a:rPr lang="en-US" smtClean="0"/>
              <a:t>11/2/19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1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9EAE-3E74-4075-964D-BEBC1C4DFB77}" type="datetime1">
              <a:rPr lang="en-US" smtClean="0"/>
              <a:t>11/2/19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63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1E3C-0BDB-4369-8989-0B9DB44ABF73}" type="datetime1">
              <a:rPr lang="en-US" smtClean="0"/>
              <a:t>11/2/19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AC2-699C-42B5-A1B6-195070FB488D}" type="datetime1">
              <a:rPr lang="en-US" smtClean="0"/>
              <a:t>11/2/19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64E1A9C-010C-4F34-B25D-38CE0FE7E05F}" type="datetime1">
              <a:rPr lang="en-US" smtClean="0"/>
              <a:t>11/2/19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D0D38-B219-4065-913B-3A137C678798}" type="datetime1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AA6B39-FD05-4C40-9106-4D6D15E7B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0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0CFD-B8C4-4B2C-B976-339420D53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547" y="923109"/>
            <a:ext cx="9144000" cy="341376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Relevance arising from Connecting the Dots </a:t>
            </a:r>
            <a:br>
              <a:rPr lang="en-US" sz="4000" dirty="0"/>
            </a:br>
            <a:r>
              <a:rPr lang="en-US" sz="4000" dirty="0"/>
              <a:t>... </a:t>
            </a:r>
            <a:br>
              <a:rPr lang="en-US" sz="4000" dirty="0"/>
            </a:br>
            <a:r>
              <a:rPr lang="en-US" sz="4000" dirty="0"/>
              <a:t>Leading to Presidential and Parliamentary Elections in Sri Lanka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A07A6-442E-4392-8480-875D9250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Metaphorum 2019 – </a:t>
            </a:r>
            <a:r>
              <a:rPr lang="en-US" dirty="0" err="1"/>
              <a:t>Huizen</a:t>
            </a:r>
            <a:r>
              <a:rPr lang="en-US" dirty="0"/>
              <a:t>                                                                Dr </a:t>
            </a:r>
            <a:r>
              <a:rPr lang="en-US" dirty="0" err="1"/>
              <a:t>Leoinie</a:t>
            </a:r>
            <a:r>
              <a:rPr lang="en-US" dirty="0"/>
              <a:t> Solomons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1EE28-B214-402B-B00C-422BBF62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4ACD-160D-9D42-814D-73FC0FA1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Beauty as a tourist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20E107-082F-0743-84B0-7DE046797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40DDC-EADA-4B41-AA64-2FEF37E3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F3A58-E9B7-704A-A53D-A5208E4C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3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48C-3A85-C749-BF41-0DD30CA5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differently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5C88AC-E965-5048-A6AC-B62C390F5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1170" y="2016125"/>
            <a:ext cx="2523985" cy="34496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EE6BC-CA3E-F44A-93D5-BEDBF501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A70FE-C8DB-2640-88C2-BD5399D8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83A3-5619-0540-9088-04C4FD36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Cybernetic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0608C-CDFC-514D-B65D-1A8BD171A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of Magnitude – National (</a:t>
            </a:r>
            <a:r>
              <a:rPr lang="en-US" dirty="0" err="1"/>
              <a:t>Sociocratic</a:t>
            </a:r>
            <a:r>
              <a:rPr lang="en-US" dirty="0"/>
              <a:t> – step off`)</a:t>
            </a:r>
          </a:p>
          <a:p>
            <a:r>
              <a:rPr lang="en-US" dirty="0"/>
              <a:t>Ashby’s Law of Requisite Variety</a:t>
            </a:r>
          </a:p>
          <a:p>
            <a:r>
              <a:rPr lang="en-US" dirty="0"/>
              <a:t>Recursion – Autonomy &amp; Cohesion, `meta-level logic</a:t>
            </a:r>
          </a:p>
          <a:p>
            <a:r>
              <a:rPr lang="en-US" dirty="0"/>
              <a:t>Transduction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8CD05-AEAB-F042-BCD2-6E5825CB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824D3-0189-DC49-93B5-A8DE352E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0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275F-BD0D-42D6-9E41-10451D2A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at 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BD813-468D-4F88-A31A-713870FD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Legislative decision making - Parliament</a:t>
            </a:r>
          </a:p>
          <a:p>
            <a:r>
              <a:rPr lang="en-US" dirty="0"/>
              <a:t>Strategic decision making – Executive President / Cabinet of Ministers</a:t>
            </a:r>
          </a:p>
          <a:p>
            <a:r>
              <a:rPr lang="en-US" dirty="0"/>
              <a:t>Operational decision making – Public Service / Minister</a:t>
            </a:r>
          </a:p>
          <a:p>
            <a:r>
              <a:rPr lang="en-US" dirty="0"/>
              <a:t>Lobby power – Industry &amp; Power Banks</a:t>
            </a:r>
          </a:p>
          <a:p>
            <a:r>
              <a:rPr lang="en-US" dirty="0"/>
              <a:t>People’s decision making – signaling strength at election time, referendum </a:t>
            </a:r>
          </a:p>
          <a:p>
            <a:r>
              <a:rPr lang="en-US" dirty="0"/>
              <a:t>Long term decision making – monarch, parliament,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94FF6-156C-41FC-A4CD-8443F191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                          Metaphorum 2019 – Huizen                                                                Dr Leoinie Solomons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85ED8-4E3D-4CEE-9866-2BB7DEBF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4AAD-3B4F-434E-9F65-8869C796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DFC1-D582-43E0-A3A2-3129C489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Executive Presidency / Parliamentary Control</a:t>
            </a:r>
          </a:p>
          <a:p>
            <a:r>
              <a:rPr lang="en-US" dirty="0"/>
              <a:t>Public Service subjugated by Cabinet of Ministers </a:t>
            </a:r>
          </a:p>
          <a:p>
            <a:r>
              <a:rPr lang="en-US" dirty="0"/>
              <a:t>Presidential Immunity – continuing and future for criminal &amp; civil</a:t>
            </a:r>
          </a:p>
          <a:p>
            <a:r>
              <a:rPr lang="en-US" dirty="0"/>
              <a:t>Centre-Periphery relations</a:t>
            </a:r>
          </a:p>
          <a:p>
            <a:r>
              <a:rPr lang="en-US" dirty="0"/>
              <a:t>Devolving decision making to parliament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AC4ED-4A0A-4A80-A2F2-7149BE7B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8E1A3-2C87-4B62-BC96-BC63FEBC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3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2920-72FB-44B1-9159-A21DE813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Term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91DF-5447-4142-B190-4B28FA089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Anti-Corruption – catch the thief / fix the system</a:t>
            </a:r>
          </a:p>
          <a:p>
            <a:r>
              <a:rPr lang="en-US" dirty="0"/>
              <a:t>Economic Prosperity – discipline </a:t>
            </a:r>
          </a:p>
          <a:p>
            <a:r>
              <a:rPr lang="en-US" dirty="0"/>
              <a:t>Public Debt – geo-political</a:t>
            </a:r>
          </a:p>
          <a:p>
            <a:r>
              <a:rPr lang="en-US" dirty="0"/>
              <a:t>Infrastructure - linkages</a:t>
            </a:r>
          </a:p>
          <a:p>
            <a:r>
              <a:rPr lang="en-US" dirty="0"/>
              <a:t>Environmental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2A517-8CEF-448A-AD33-B7A8389B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40705-1414-410C-AEBB-A441DB9F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79EA-7CCB-4EB7-BDA6-305F1553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 – Presidential &amp; Parliamentary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0BC73-66AF-4D4F-8C89-20EF57676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Manifesto – no cost benefit consideration or sensitivities declared (political, ethnic, environmental, legal, </a:t>
            </a:r>
          </a:p>
          <a:p>
            <a:r>
              <a:rPr lang="en-US" dirty="0"/>
              <a:t>Not asking for vote</a:t>
            </a:r>
          </a:p>
          <a:p>
            <a:r>
              <a:rPr lang="en-US" dirty="0"/>
              <a:t>Not challenging – ask for debate</a:t>
            </a:r>
          </a:p>
          <a:p>
            <a:r>
              <a:rPr lang="en-US" dirty="0"/>
              <a:t>Dual Citizenship – not verified</a:t>
            </a:r>
          </a:p>
          <a:p>
            <a:r>
              <a:rPr lang="en-US" dirty="0"/>
              <a:t>Presidential Immunity – prelude of postponements</a:t>
            </a:r>
          </a:p>
          <a:p>
            <a:r>
              <a:rPr lang="en-US" dirty="0"/>
              <a:t>Manner of Voting – ballot paper, manner of counting, relevance</a:t>
            </a:r>
          </a:p>
          <a:p>
            <a:r>
              <a:rPr lang="en-US" dirty="0"/>
              <a:t>Constitutional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DF4DB-F92D-4ADD-9558-1A6585FD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3F12D-97D7-45C2-BEE2-B436CF4D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0166-AE7C-45CC-A8BB-B3162FE9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Change &amp; Manifesto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BB2D6-7271-4EE0-9E1D-A6CEAF07B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Centre-Periphery Relations</a:t>
            </a:r>
          </a:p>
          <a:p>
            <a:r>
              <a:rPr lang="en-US" dirty="0"/>
              <a:t>Presidential Immunity (King is above the Law / Law is above King, All)</a:t>
            </a:r>
          </a:p>
          <a:p>
            <a:r>
              <a:rPr lang="en-US" dirty="0"/>
              <a:t>Balancing Long Term &amp; Short Term  (Public Service / MP)</a:t>
            </a:r>
          </a:p>
          <a:p>
            <a:r>
              <a:rPr lang="en-US" dirty="0"/>
              <a:t>Economic Prosperity – ethic / get it done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AFF5D-9CFA-4BAD-93D3-F4EE2397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Metaphorum 2019 – Huizen                                                                Dr Leoinie Solomons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E6223-CD8C-438E-AD8E-0B240DD1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B39-FD05-4C40-9106-4D6D15E7B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756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</TotalTime>
  <Words>334</Words>
  <Application>Microsoft Macintosh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Relevance arising from Connecting the Dots  ...  Leading to Presidential and Parliamentary Elections in Sri Lanka  </vt:lpstr>
      <vt:lpstr>Beauty as a tourist</vt:lpstr>
      <vt:lpstr>Looking differently </vt:lpstr>
      <vt:lpstr>Cybernetic principles</vt:lpstr>
      <vt:lpstr>Issues at Stake</vt:lpstr>
      <vt:lpstr>Context</vt:lpstr>
      <vt:lpstr>Short Term Balancing</vt:lpstr>
      <vt:lpstr>Elections – Presidential &amp; Parliamentary</vt:lpstr>
      <vt:lpstr>Constitutional Change &amp; Manifesto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Relevance arising from Connecting the Dots  ...  Leading to Presidential and Parliamentary Elections in Sri Lanka</dc:title>
  <dc:creator>Leonie Solomons</dc:creator>
  <cp:lastModifiedBy>Angela Espinosa</cp:lastModifiedBy>
  <cp:revision>8</cp:revision>
  <dcterms:created xsi:type="dcterms:W3CDTF">2019-11-01T10:47:40Z</dcterms:created>
  <dcterms:modified xsi:type="dcterms:W3CDTF">2019-11-02T10:14:23Z</dcterms:modified>
</cp:coreProperties>
</file>